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2032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0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98C5E-C14A-4E3F-885D-E2E43F71C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528F0-05EA-4482-B6A2-83D890DFE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0970C-752C-4555-805D-EF5C31774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8CF517-8721-4D39-969E-E06D88259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AFCC7B-7A65-4976-9203-2EEA09C4C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85DD81-C9DA-49C4-8F56-EE6D96CC5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5C4FE7-045C-43DD-8C16-6029A9C77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9D9815-0A59-4E37-876A-22B362F7A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66DE60-B6F6-4118-8801-DEBD3DE55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FCEB4D-B3B1-49C0-A2EF-57E492ADD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C4272-6B48-4E46-9C48-F1F55B406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20316" r:id="rId2"/>
    <p:sldLayoutId id="2147520317" r:id="rId3"/>
    <p:sldLayoutId id="2147520318" r:id="rId4"/>
    <p:sldLayoutId id="2147520319" r:id="rId5"/>
    <p:sldLayoutId id="2147520320" r:id="rId6"/>
    <p:sldLayoutId id="2147520321" r:id="rId7"/>
    <p:sldLayoutId id="2147520322" r:id="rId8"/>
    <p:sldLayoutId id="2147520323" r:id="rId9"/>
    <p:sldLayoutId id="2147520324" r:id="rId10"/>
    <p:sldLayoutId id="2147520325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tags" Target="../tags/tag145.xml" /><Relationship Id="rId16" Type="http://schemas.openxmlformats.org/officeDocument/2006/relationships/tags" Target="../tags/tag146.xml" /><Relationship Id="rId17" Type="http://schemas.openxmlformats.org/officeDocument/2006/relationships/tags" Target="../tags/tag147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01424133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AA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战争与和平读书心得总结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添加目录文本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对《战争与和平》的理解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对战争与和平的感悟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对《战争与和平》的评价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对未来的展望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对《战争与和平》的理解</a:t>
            </a:r>
            <a:endParaRPr lang="zh-CN" altLang="en-US"/>
          </a:p>
        </p:txBody>
      </p:sp>
      <p:sp>
        <p:nvSpPr>
          <p:cNvPr id="104891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作品背景介绍</a:t>
            </a:r>
            <a:endParaRPr lang="zh-CN" altLang="en-US"/>
          </a:p>
        </p:txBody>
      </p:sp>
      <p:sp>
        <p:nvSpPr>
          <p:cNvPr id="1048966" name="矩形 5"/>
          <p:cNvSpPr/>
          <p:nvPr>
            <p:custDataLst>
              <p:tags r:id="rId2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8" name="矩形 10"/>
          <p:cNvSpPr/>
          <p:nvPr>
            <p:custDataLst>
              <p:tags r:id="rId3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4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作者：列夫·托尔斯泰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72" name="矩形 6"/>
          <p:cNvSpPr/>
          <p:nvPr>
            <p:custDataLst>
              <p:tags r:id="rId5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4" name="矩形 11"/>
          <p:cNvSpPr/>
          <p:nvPr>
            <p:custDataLst>
              <p:tags r:id="rId6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7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创作时间：1863-1869年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78" name="矩形 33"/>
          <p:cNvSpPr/>
          <p:nvPr>
            <p:custDataLst>
              <p:tags r:id="rId8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矩形 37"/>
          <p:cNvSpPr/>
          <p:nvPr>
            <p:custDataLst>
              <p:tags r:id="rId9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10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背景：俄国社会变革时期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84" name="矩形 34"/>
          <p:cNvSpPr/>
          <p:nvPr>
            <p:custDataLst>
              <p:tags r:id="rId11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6" name="矩形 38"/>
          <p:cNvSpPr/>
          <p:nvPr>
            <p:custDataLst>
              <p:tags r:id="rId12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13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主题：战争与和平，人性与道德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主题思想分析</a:t>
            </a:r>
            <a:endParaRPr lang="zh-CN" altLang="en-US"/>
          </a:p>
        </p:txBody>
      </p:sp>
      <p:sp>
        <p:nvSpPr>
          <p:cNvPr id="1049024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6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28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主要人物：安德烈、皮埃尔、娜塔莎等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4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6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8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主题：战争与和平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4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背景：19世纪初的俄国社会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4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主题思想：通过战争与和平的对比，揭示了人性的复杂性和矛盾性，表达了对和平、自由、爱情的追求和向往。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人物形象分析</a:t>
            </a:r>
            <a:endParaRPr lang="zh-CN" altLang="en-US"/>
          </a:p>
        </p:txBody>
      </p:sp>
      <p:sp>
        <p:nvSpPr>
          <p:cNvPr id="1049090" name="矩形 31"/>
          <p:cNvSpPr/>
          <p:nvPr>
            <p:custDataLst>
              <p:tags r:id="rId2"/>
            </p:custDataLst>
          </p:nvPr>
        </p:nvSpPr>
        <p:spPr>
          <a:xfrm>
            <a:off x="3749182" y="1289050"/>
            <a:ext cx="4687975" cy="722922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安德烈·博尔孔斯基：勇敢、正直、有责任感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"/>
          <p:cNvSpPr/>
          <p:nvPr>
            <p:custDataLst>
              <p:tags r:id="rId3"/>
            </p:custDataLst>
          </p:nvPr>
        </p:nvSpPr>
        <p:spPr>
          <a:xfrm>
            <a:off x="3749182" y="2136590"/>
            <a:ext cx="4687975" cy="722922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皮埃尔·别祖霍夫：聪明、有才华、有野心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5"/>
          <p:cNvSpPr/>
          <p:nvPr>
            <p:custDataLst>
              <p:tags r:id="rId4"/>
            </p:custDataLst>
          </p:nvPr>
        </p:nvSpPr>
        <p:spPr>
          <a:xfrm>
            <a:off x="3749182" y="2984129"/>
            <a:ext cx="4687975" cy="722922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娜塔莎·罗斯托娃：美丽、善良、有同情心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7"/>
          <p:cNvSpPr/>
          <p:nvPr>
            <p:custDataLst>
              <p:tags r:id="rId5"/>
            </p:custDataLst>
          </p:nvPr>
        </p:nvSpPr>
        <p:spPr>
          <a:xfrm>
            <a:off x="3749182" y="3831669"/>
            <a:ext cx="4687975" cy="722922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玛丽亚·博尔孔斯卡娅：温柔、善良、有牺牲精神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3"/>
          <p:cNvSpPr/>
          <p:nvPr>
            <p:custDataLst>
              <p:tags r:id="rId6"/>
            </p:custDataLst>
          </p:nvPr>
        </p:nvSpPr>
        <p:spPr>
          <a:xfrm>
            <a:off x="3749182" y="4679209"/>
            <a:ext cx="4687975" cy="722922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尼古拉·罗斯托夫：热情、冲动、有正义感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6"/>
          <p:cNvSpPr/>
          <p:nvPr>
            <p:custDataLst>
              <p:tags r:id="rId7"/>
            </p:custDataLst>
          </p:nvPr>
        </p:nvSpPr>
        <p:spPr>
          <a:xfrm>
            <a:off x="3749182" y="5526748"/>
            <a:ext cx="4687975" cy="722922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索尼娅·德米特里耶夫娜：聪明、有智慧、有耐心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语言风格特点</a:t>
            </a:r>
            <a:endParaRPr lang="zh-CN" altLang="en-US"/>
          </a:p>
        </p:txBody>
      </p:sp>
      <p:sp>
        <p:nvSpPr>
          <p:cNvPr id="1049136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注重细节描写，生动形象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语言简洁明了，通俗易懂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运用大量比喻、象征等修辞手法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语言富有哲理，引人深思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对战争与和平的感悟</a:t>
            </a:r>
            <a:endParaRPr lang="zh-CN" altLang="en-US"/>
          </a:p>
        </p:txBody>
      </p:sp>
      <p:sp>
        <p:nvSpPr>
          <p:cNvPr id="104920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对战争的反思</a:t>
            </a:r>
            <a:endParaRPr lang="zh-CN" altLang="en-US"/>
          </a:p>
        </p:txBody>
      </p:sp>
      <p:sp>
        <p:nvSpPr>
          <p:cNvPr id="1049250" name="矩形 15"/>
          <p:cNvSpPr/>
          <p:nvPr>
            <p:custDataLst>
              <p:tags r:id="rId2"/>
            </p:custDataLst>
          </p:nvPr>
        </p:nvSpPr>
        <p:spPr>
          <a:xfrm>
            <a:off x="2267933" y="1373272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战争的残酷性：战争给人类带来了巨大的痛苦和破坏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7"/>
          <p:cNvSpPr/>
          <p:nvPr>
            <p:custDataLst>
              <p:tags r:id="rId3"/>
            </p:custDataLst>
          </p:nvPr>
        </p:nvSpPr>
        <p:spPr>
          <a:xfrm flipV="1">
            <a:off x="2186262" y="1289050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flipH="1">
            <a:off x="8631410" y="1873503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矩形 27"/>
          <p:cNvSpPr/>
          <p:nvPr>
            <p:custDataLst>
              <p:tags r:id="rId5"/>
            </p:custDataLst>
          </p:nvPr>
        </p:nvSpPr>
        <p:spPr>
          <a:xfrm>
            <a:off x="2267933" y="2746354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战争的根源：政治、经济、文化等多方面因素导致战争的发生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29"/>
          <p:cNvSpPr/>
          <p:nvPr>
            <p:custDataLst>
              <p:tags r:id="rId6"/>
            </p:custDataLst>
          </p:nvPr>
        </p:nvSpPr>
        <p:spPr>
          <a:xfrm flipV="1">
            <a:off x="2186262" y="2662132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任意多边形 30"/>
          <p:cNvSpPr/>
          <p:nvPr>
            <p:custDataLst>
              <p:tags r:id="rId7"/>
            </p:custDataLst>
          </p:nvPr>
        </p:nvSpPr>
        <p:spPr>
          <a:xfrm flipH="1">
            <a:off x="8631410" y="3246585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2" name="矩形 5"/>
          <p:cNvSpPr/>
          <p:nvPr>
            <p:custDataLst>
              <p:tags r:id="rId8"/>
            </p:custDataLst>
          </p:nvPr>
        </p:nvSpPr>
        <p:spPr>
          <a:xfrm>
            <a:off x="2267933" y="4119436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战争的影响：战争对个人、家庭、社会和国家的影响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7"/>
          <p:cNvSpPr/>
          <p:nvPr>
            <p:custDataLst>
              <p:tags r:id="rId9"/>
            </p:custDataLst>
          </p:nvPr>
        </p:nvSpPr>
        <p:spPr>
          <a:xfrm flipV="1">
            <a:off x="2186262" y="4035214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6" name="任意多边形 8"/>
          <p:cNvSpPr/>
          <p:nvPr>
            <p:custDataLst>
              <p:tags r:id="rId10"/>
            </p:custDataLst>
          </p:nvPr>
        </p:nvSpPr>
        <p:spPr>
          <a:xfrm flipH="1">
            <a:off x="8631410" y="4619667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8" name="矩形 10"/>
          <p:cNvSpPr/>
          <p:nvPr>
            <p:custDataLst>
              <p:tags r:id="rId11"/>
            </p:custDataLst>
          </p:nvPr>
        </p:nvSpPr>
        <p:spPr>
          <a:xfrm>
            <a:off x="2267933" y="5492518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战争的反思：我们应该如何避免战争，维护和平，促进人类社会的和谐发展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2"/>
          <p:cNvSpPr/>
          <p:nvPr>
            <p:custDataLst>
              <p:tags r:id="rId12"/>
            </p:custDataLst>
          </p:nvPr>
        </p:nvSpPr>
        <p:spPr>
          <a:xfrm flipV="1">
            <a:off x="2186262" y="5408296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2" name="任意多边形 13"/>
          <p:cNvSpPr/>
          <p:nvPr>
            <p:custDataLst>
              <p:tags r:id="rId13"/>
            </p:custDataLst>
          </p:nvPr>
        </p:nvSpPr>
        <p:spPr>
          <a:xfrm flipH="1">
            <a:off x="8631410" y="5992749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对和平的向往</a:t>
            </a:r>
            <a:endParaRPr lang="zh-CN" altLang="en-US"/>
          </a:p>
        </p:txBody>
      </p:sp>
      <p:sp>
        <p:nvSpPr>
          <p:cNvPr id="1049308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6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和平带来的安宁和幸福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战争带来的痛苦和破坏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战争与和平的对比，凸显和平的可贵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呼吁世界和平，反对战争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对人性的思考</a:t>
            </a:r>
            <a:endParaRPr lang="zh-CN" altLang="en-US"/>
          </a:p>
        </p:txBody>
      </p:sp>
      <p:sp>
        <p:nvSpPr>
          <p:cNvPr id="1049358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66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战争对人性的考验：在战争中，人性中的善良、勇敢、坚韧等品质得以展现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战争对人性的摧残：战争使人失去人性，变得残忍无情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战争对人性的扭曲：战争使人变得自私、贪婪、残忍，失去道德底线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战争对人性的反思：战争使人反思人性中的弱点和缺陷，思考如何避免战争，追求和平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https://d.book118.com/615014241330011102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Office Theme</vt:lpstr>
      <vt:lpstr>战争与和平读书心得总结</vt:lpstr>
      <vt:lpstr>目录</vt:lpstr>
      <vt:lpstr>单击添加文档标题</vt:lpstr>
      <vt:lpstr>对《战争与和平》的理解</vt:lpstr>
      <vt:lpstr>作品背景介绍</vt:lpstr>
      <vt:lpstr>主题思想分析</vt:lpstr>
      <vt:lpstr>人物形象分析</vt:lpstr>
      <vt:lpstr>语言风格特点</vt:lpstr>
      <vt:lpstr>对战争与和平的感悟</vt:lpstr>
      <vt:lpstr>对战争的反思</vt:lpstr>
      <vt:lpstr>对和平的向往</vt:lpstr>
      <vt:lpstr>对人性的思考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2024-09-11T23:28:57.441</cp:lastPrinted>
  <dcterms:created xsi:type="dcterms:W3CDTF">2024-09-11T15:28:57Z</dcterms:created>
  <dcterms:modified xsi:type="dcterms:W3CDTF">2024-09-11T15:28:59Z</dcterms:modified>
</cp:coreProperties>
</file>