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53809-A2EC-4AD1-AB19-21B7123A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B320C-2459-40A2-8F69-F6DD7DD0A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E02B8-2178-4000-81C4-5FD5489C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EA4A2-B6FD-40C1-885E-AF4F5443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AB466-2B5B-4B33-AC48-78AF70A9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BE799-1541-4BCA-9926-D61A44D0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3268A-05DB-45B7-B64F-30EF45FB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94780-955D-4840-8068-551E5445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81C62-6814-41EE-B2FE-87F00A4A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1F9FB-22B1-4262-BCAE-0935179E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834A-CF34-4C3D-AB9E-5FD21CB31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00342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《诗词曲五首》ppt课件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诗词曲的背景与历史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五首诗词曲的介绍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诗词曲的赏析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诗词曲的影响与传承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诗词曲的背景与历史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诗词曲是中国古代文学的重要形式，包括诗、词、曲三种类型，是中国古代文人表达情感、传承文化的重要载体。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诗词曲语言优美、意境深远，具有高度的艺术性和文化内涵，是中国文学史上的珍贵遗产。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2" b="11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诗词曲起源于先秦时期，历经汉、唐、宋、元、明、清等朝代的发展，逐渐形成了各自的特点和风格。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各个时期都有代表性的作家和作品，如唐代李白、杜甫的诗，宋代苏轼、李清照的词，元代关汉卿、王实甫的曲等。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诗词曲的历史发展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诗词曲中蕴含着丰富的文化内涵，包括历史、哲学、艺术等方面的知识，是中国文化的瑰宝。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诗词曲在古代社会中具有重要的地位和价值，不仅被用于表达情感、传承文化，还被用于科举考试、社交礼仪等方面。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诗词曲的文化背景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五首诗词曲的介绍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简述《静夜思》的作者和主要内容。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《静夜思》是唐代诗人李白的一首佳作。这首诗描绘了夜晚的宁静和皎洁的月光，表达了诗人对家乡的思念之情。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《静夜思》的作者与内容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《望庐山瀑布》的作者与内容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简述《望庐山瀑布》的作者和主要内容。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《望庐山瀑布》是唐代诗人李白的代表作之一。这首诗描绘了庐山瀑布的壮丽景色，表现了诗人对大自然的赞叹和向往之情。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简述《黄鹤楼送孟浩然之广陵》的作者和主要内容。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《黄鹤楼送孟浩然之广陵》是唐代诗人李白的一首离别诗。这首诗描述了诗人在黄鹤楼送别友人孟浩然，表达了深厚的友情和离别的伤感。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《黄鹤楼送孟浩然之广陵》的作者与内容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简述《早发白帝城》的作者和主要内容。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《早发白帝城》是唐代诗人李白的又一佳作。这首诗描绘了清晨离开白帝城的景象，表现了诗人豁达和豪放的性格。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《早发白帝城》的作者与内容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简述《暮江吟》的作者和主要内容。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《暮江吟》是唐代诗人白居易的一首写景诗。这首诗描绘了傍晚时分江边的景色，表达了诗人对大自然的热爱和向往之情。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《暮江吟》的作者与内容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https://d.book118.com/615020034242011103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2024-09-13T04:48:20.467</cp:lastPrinted>
  <dcterms:created xsi:type="dcterms:W3CDTF">2024-09-12T20:48:20Z</dcterms:created>
  <dcterms:modified xsi:type="dcterms:W3CDTF">2024-09-12T20:48:22Z</dcterms:modified>
</cp:coreProperties>
</file>