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CFE51-9531-4F1E-A62F-0E968A9F0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A5DAC-3B2B-4507-9339-D2C822D03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0AD31-3731-4FC9-A002-ED55BFE83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E2ACE-CDFD-4B90-9301-5BE775E03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3505DC-F2B3-402D-AD89-F2DC8CAEA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9F8F42-A49A-49F5-9BB4-DBE30DA0B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FA97A6-CCFC-4DE6-8E20-195F55372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FC6E6D-269B-4BB0-AC31-6601C1F10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8FDCB-0A77-4337-8DB1-74503B51C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4E5B6-DF59-435B-AE13-1049C755D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E4521-82C7-4FA2-86DA-12BBD7BB7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0200403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人口统计学变量与能力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人口统计学变量概述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年龄与能力关系探讨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性别与能力差异分析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教育程度与能力关系研究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职业身份与能力需求剖析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收入水平与能力关系探讨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人口统计学变量概述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493270" y="1557122"/>
            <a:ext cx="11219758" cy="200133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H="1">
            <a:off x="493270" y="3836928"/>
            <a:ext cx="11219758" cy="200133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86183" y="1621822"/>
            <a:ext cx="1872615" cy="1872615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825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86790" y="3901440"/>
            <a:ext cx="1872615" cy="1872615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825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1037680" y="4592427"/>
            <a:ext cx="1821725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89125" y="1894204"/>
            <a:ext cx="8089073" cy="1327168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人口统计学变量是指用于描述和分析人口特征的量化指标，如年龄、性别、教育程度、职业、收入等。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086183" y="2312621"/>
            <a:ext cx="1821725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3226374" y="4174010"/>
            <a:ext cx="8089073" cy="1327168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人口统计学变量可分为基本变量和复合变量。基本变量包括年龄、性别等单一特征；复合变量则由多个基本变量组合而成，如教育程度与职业的组合。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2207484"/>
            <a:ext cx="10507884" cy="1487614"/>
          </a:xfrm>
          <a:prstGeom prst="roundRect">
            <a:avLst>
              <a:gd name="adj" fmla="val 1402"/>
            </a:avLst>
          </a:prstGeom>
          <a:solidFill>
            <a:schemeClr val="l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0833" y="1636739"/>
            <a:ext cx="8913876" cy="755911"/>
          </a:xfrm>
          <a:prstGeom prst="roundRect">
            <a:avLst>
              <a:gd name="adj" fmla="val 10864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4419284"/>
            <a:ext cx="10507884" cy="1607249"/>
          </a:xfrm>
          <a:prstGeom prst="roundRect">
            <a:avLst>
              <a:gd name="adj" fmla="val 1402"/>
            </a:avLst>
          </a:prstGeom>
          <a:solidFill>
            <a:schemeClr val="l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63654" y="1769528"/>
            <a:ext cx="8708234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09288" y="2444060"/>
            <a:ext cx="10016966" cy="117293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人口统计学数据主要来源于政府统计部门、学术研究机构、市场调查公司等。这些数据通常以人口普查、抽样调查、行政记录等形式收集。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1560833" y="3910280"/>
            <a:ext cx="8913876" cy="755911"/>
          </a:xfrm>
          <a:prstGeom prst="roundRect">
            <a:avLst>
              <a:gd name="adj" fmla="val 10864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663654" y="4043069"/>
            <a:ext cx="8708234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采集方法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09288" y="4717602"/>
            <a:ext cx="10016966" cy="117293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数据采集方法包括问卷调查、访谈、观察等。问卷调查是最常用的方法之一，通过设计合理的问卷并大规模发放，收集受访者的相关信息。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数据来源及采集方法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110" y="1308453"/>
            <a:ext cx="4493120" cy="449312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17813" y="1544614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描述人口特征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434616" y="1977702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人口统计学变量是描述人口特征的基础，有助于了解一个国家或地区的人口结构、分布和变化趋势。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417813" y="2922420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解释社会现象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434616" y="3374559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人口统计学变量可作为自变量或控制变量，用于解释和预测各种社会现象，如经济发展、教育水平提高等。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417813" y="4286711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制定社会政策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434616" y="4719800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政府和企业可根据人口统计学数据制定相应的人口政策、就业政策、教育政策等，以满足不同人群的需求。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在社会研究中的重要性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年龄与能力关系探讨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333" r="14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思维能力随年龄增长而逐渐成熟，表现为逻辑推理、创新思维和批判性思维等方面的提升。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随年龄增长，感知觉逐渐敏锐并趋于完善，表现为对事物认识的广度和深度不断拓展。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年龄增长通常伴随记忆力逐渐减退，但经验和学习策略可以弥补这一不足。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年龄对认知能力影响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随年龄增长，情感波动逐渐减小，情感稳定性增强。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情感稳定性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292" r="18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年龄较大的个体通常具有更强的同理心，能够更好地理解他人情感和立场。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随年龄增长，社交经验不断积累，社交技巧逐渐提升。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年龄对情感与社交能力影响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25" r="18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10" b="61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学龄前期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学龄期至青少年期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成年期至老年期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不同年龄段能力发展特点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感知觉迅速发展，记忆力逐渐增强，开始形成初步的思维能力和社交技能。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认知能力持续发展，记忆力、思维能力和创造力达到高峰，情感逐渐稳定，社交技巧日益成熟。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认知能力显著提升，好奇心强，情感丰富且易波动，社交能力逐渐增强。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认知能力逐渐减退，但经验和学习策略有助于维持一定水平，情感稳定性增强，社交技巧更加娴熟。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性别与能力差异分析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智力水平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男性和女性在整体智力上没有显著差异，但在某些特定领域可能存在优势差异，如男性在空间认知、数学能力等方面相对较强，而女性在语言处理、记忆等方面表现较优。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118" r="2111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男性和女性在学习方式上可能有所不同，例如男性更倾向于独立思考和解决问题，而女性则更注重合作与交流。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性别差异也体现在兴趣爱好上，男性可能更偏向于机械、电子等领域，而女性则更关注于艺术、文学等方面。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性别在认知能力上表现差异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48" r="1674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男性和女性在情感表达上存在差异，女性通常更善于表达自己的情感，而男性则可能更倾向于内敛。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在社交技能方面，女性通常比男性更擅长建立和维护人际关系，而男性则可能更注重于竞争和地位。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社交技能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女性普遍在同理心方面表现较强，能够更好地理解和关心他人的感受，而男性则可能相对较弱。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性别在情感与社交能力上表现差异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94" r="23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家庭期望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家庭和社会对男性和女性的期望不同，可能会影响其能力发展。例如，男孩可能被期望表现出更强的领导力和竞争力，而女孩则被期望更加温柔、体贴。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在某些地区和文化背景下，男性和女性可能面临不同的教育资源分配，这也可能导致能力发展上的差异。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职业选择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性别角色定位还会影响职业选择，一些职业可能被视为更适合男性或女性，从而限制了某些能力的发展。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性别角色定位对能力发展影响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教育程度与能力关系研究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https://d.book118.com/615020040341011110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2024-09-16T11:47:11.709</cp:lastPrinted>
  <dcterms:created xsi:type="dcterms:W3CDTF">2024-09-16T03:47:11Z</dcterms:created>
  <dcterms:modified xsi:type="dcterms:W3CDTF">2024-09-16T03:47:13Z</dcterms:modified>
</cp:coreProperties>
</file>