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355684-56C0-458F-804E-E34B90CAD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274278-529C-4657-89F3-B33D1A7153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ED3C32-A4D6-4461-8C49-6E4CE6D4ED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D46694-A2E7-497E-A185-FF9B9F81BB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F2C633-9D6B-4A59-B1C4-23D575799C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B8E798-A7F4-4D49-A933-C7A6A73586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FD30A8-8B3F-490C-B976-35C318DB3B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0CDD62-AA96-4569-AB90-19EAE1522C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ECBDC3-14C5-4D1C-8013-71F176D9F3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F20E1F-B7E7-4148-A695-0A91D77CA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87079B-30F4-4B94-8F83-ABFAC552C2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02013032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《抗菌素概论》ppt课件</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抗菌素简介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抗菌素的应用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抗菌素的耐药性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抗菌素的安全使用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新型抗菌素的研究与开发</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抗菌素简介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包括青霉素类、头孢菌素类、碳青霉烯类等，具有杀菌活性强、毒性低、适应症广等特点。</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β-内酰胺类</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如左氧氟沙星、莫西沙星等，抗菌谱广，对革兰氏阳性菌和阴性菌均有较强的抗菌作用。</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氟喹喏酮类</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如链霉素、庆大霉素等，主要用于治疗需氧革兰氏阴性杆菌所致的全身感染。</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氨基糖苷类</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包括四环素、土霉素、强力霉素等，对革兰氏阳性菌和阴性菌均有抑制作用。</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四环素类</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如红霉素、阿奇霉素等，主要用于治疗需氧革兰氏阳性球菌和阴性杆菌所致的感染。</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大环内酯类</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抗菌素的种类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938" r="1893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抗菌素的发现与发展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亚历山大·弗莱明发现了青霉素，这是人类历史上最早的抗菌素。</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青霉素开始用于临床治疗，成为二战期间盟军战胜战壕热的秘密武器。</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世界卫生组织成立，推动全球抗菌素的研发和应用。</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随着新的抗菌素的发现和应用，人类面临的抗菌素耐药性问题逐渐凸显。</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1928年</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1942年</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1943年</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1980年代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抑制细菌细胞壁合成</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β-内酰胺类抗菌素通过抑制细菌细胞壁的合成，使细菌失去保护屏障而死亡。</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抑制细菌蛋白质合成</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大环内酯类、四环素类抗菌素通过抑制细菌蛋白质合成的不同阶段而发挥抗菌作用。</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抑制核酸合成</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喹喏酮类抗菌素通过抑制细菌DNA回旋酶和拓扑异构酶Ⅳ的活性，从而抑制细菌DNA的复制和转录。</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破坏细菌细胞膜功能</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多黏菌素、制霉菌素等抗菌素能够破坏细菌细胞膜的结构和功能，导致细菌死亡。</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抗菌素的作用机制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抗菌素的应用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感染性疾病治疗</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抗菌素是治疗各种感染性疾病的主要药物，如肺炎、尿路感染、皮肤感染等。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预防术后感染</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在手术过程中，使用抗菌素可以预防术后切口和手术部位感染，降低术后并发症的风险。</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免疫调节</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抗菌素具有免疫调节作用，可以用于治疗自身免疫性疾病和炎症反应。</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抗菌素在医疗领域的应用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动物疾病防治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抗菌素常用于预防和治疗动物疾病，如禽畜的肠道感染、呼吸道感染等。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饲料添加剂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某些抗菌素可作为饲料添加剂，提高动物生长速度和饲料转化率。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植物病害防治</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某些抗菌素也可用于防治植物病害，如农作物的枯萎病、疫病等。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抗菌素在农业领域的应用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生物安全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在某些高风险领域，如实验室、医疗设施等，使用抗菌素可以降低生物安全风险，防止病原微生物的传播和感染。</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个人卫生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抗菌洗手液、抗菌湿巾等个人卫生用品中常含有抗菌素成分，有助于减少病菌传播和感染的风险。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环境卫生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抗菌素可用于环境卫生领域，如污水处理、垃圾处理等，以控制病原微生物的生长和传播。</a:t>
            </a:r>
          </a:p>
        </p:txBody>
      </p:sp>
      <p:pic>
        <p:nvPicPr>
          <p:cNvPr id="10" name="Picture 10"/>
          <p:cNvPicPr>
            <a:picLocks noChangeAspect="1"/>
          </p:cNvPicPr>
          <p:nvPr/>
        </p:nvPicPr>
        <p:blipFill>
          <a:blip r:embed="rId2"/>
          <a:srcRect t="488" b="48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抗菌素在其他领域的应用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抗菌素的耐药性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https://d.book118.com/615020130320011041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2024-09-02T14:30:53.017</cp:lastPrinted>
  <dcterms:created xsi:type="dcterms:W3CDTF">2024-09-02T06:30:53Z</dcterms:created>
  <dcterms:modified xsi:type="dcterms:W3CDTF">2024-09-02T06:30:55Z</dcterms:modified>
</cp:coreProperties>
</file>