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99C7D-D94E-4417-9163-ADFA47CD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1A66C-2483-445C-BF0B-FDDE60227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4140F-9FBD-414E-9300-8894C9B6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B7A6-9B47-4B85-9D4B-1B642DB2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E1250-2649-4B5A-AD84-0A16F8AA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B0225-5795-4335-9634-4DC48A27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58B3C-1656-4D20-8EBA-97F0B595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675B9-252F-42E1-A46A-4A77D9363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C8E41-95E7-4C9C-B192-7B92E757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04F90-161A-48C2-8037-59B270B7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5C71D-ED03-46C0-BF95-308AE7F7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022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现代管理咨询的趋势和发展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现代管理咨询的趋势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71" r="46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随着全球化、信息化的发展，商业环境日益复杂多变，企业需要专业的咨询服务来应对挑战。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通过管理咨询，企业可以优化内部管理、提升运营效率，从而增强核心竞争力。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管理咨询行业不断引入新的理念、方法和技术，推动企业和行业的创新与发展。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发展趋势与挑战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咨询行业的概述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管理咨询行业规模逐年扩大，增长率保持较高水平，显示出行业的强劲发展势头。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国际知名咨询公司占据市场份额较大，但本土咨询公司凭借对本土市场的深入了解逐渐崛起。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管理咨询涵盖战略、组织、运营、市场等多个领域，以专业化、定制化的服务为特点。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数字化、智能化是管理咨询行业的发展趋势，同时也面临着人才短缺、客户需求多样化等挑战。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现代管理咨询的趋势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现代管理咨询越来越依赖大数据和人工智能技术，通过数据挖掘和分析为客户提供更精准、科学的决策支持。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咨询机构积极采用智能化工具，如机器学习、自然语言处理等，提高咨询服务的效率和质量。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智能化工具应用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咨询机构帮助客户制定数字化转型战略，应对数字化时代带来的挑战和机遇。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数字化和智能化咨询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咨询机构鼓励创新思维，探索新的商业模式和竞争优势，帮助客户在激烈的市场竞争中脱颖而出。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咨询机构积极寻求与其他行业的跨界合作，整合多方资源，为客户提供更全面的解决方案。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融合新技术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咨询机构关注新技术的发展，如区块链、物联网等，将其融入咨询服务中，为客户提供前沿的解决方案。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跨界融合与创新咨询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现代管理咨询更加注重客户的需求和体验，从客户的角度出发提供定制化的咨询服务。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客户参与度高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咨询机构采用互动式咨询方式，与客户保持密切沟通和合作，共同解决问题并推动项目的实施。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咨询机构鼓励客户积极参与咨询过程，提供反馈和建议，确保咨询服务的针对性和有效性。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强调客户体验与参与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可持续发展战略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咨询机构帮助客户制定可持续发展战略，推动企业在经济、环境和社会三个方面的协调发展。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绿色低碳咨询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咨询机构关注绿色低碳发展，为客户提供节能减排、环保等方面的咨询服务，推动企业实现绿色转型。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现代管理咨询机构积极履行社会责任，关注环境、社会和公司治理等方面的问题，为客户提供符合社会价值观的咨询服务。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管理咨询的核心能力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具备对政治、经济、社会、技术等宏观环境的敏锐洞察力和分析能力。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能够深入研究特定行业的发展历程、现状和未来趋势，为客户提供前瞻性建议。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行业趋势预测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协助企业制定长期发展战略，明确目标、路径和关键成功因素。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企业战略规划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战略分析与规划能力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能够识别企业组织结构的优势和不足，提出针对性的优化方案。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组织诊断与优化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协助企业实施组织变革，包括流程再造、文化重塑等，确保变革的顺利进行。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提供人力资源规划、招聘、培训、绩效管理等全方位的人力资源管理咨询服务。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组织变革与人力资源管理能力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75" r="197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将人工智能、机器学习等先进技术应用于企业管理实践，提高企业运营效率和市场竞争力。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运用大数据、人工智能等技术，对企业的海量数据进行深度分析和挖掘，发现潜在商机。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协助企业制定数字化转型战略，推动企业实现业务模式、运营模式的创新。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数字化与智能化技术能力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通过市场调研和分析，帮助企业了解目标市场、竞争对手和消费者需求。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协助企业进行品牌定位和形象塑造，制定有效的品牌推广策略。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建立和维护良好的客户关系，提高客户满意度和忠诚度，实现企业与客户的共赢。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市场营销与客户关系管理能力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https://d.book118.com/615020224012011110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2024-09-15T03:39:12.489</cp:lastPrinted>
  <dcterms:created xsi:type="dcterms:W3CDTF">2024-09-14T19:39:12Z</dcterms:created>
  <dcterms:modified xsi:type="dcterms:W3CDTF">2024-09-14T19:39:14Z</dcterms:modified>
</cp:coreProperties>
</file>