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424A9-B0DB-4D6F-BE39-E4AF52D06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5FF604-2E7D-45E9-871E-60EA9C91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69579-2410-44B6-9A16-42CDA5977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DA2069-98C0-4338-8F61-665DC40F0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AD1778-3827-4296-A248-343E136C8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C45C6-498A-41CC-A83C-BD75721C2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5289A9-25F6-4AFC-9FA7-67EC4389A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2A017-D0D0-45D8-BFC2-EA8046B22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070775-FBB4-43B0-97EA-382B8B31E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F3FAA-CF93-41E0-BAAE-0FCBD951A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6D9AE-45C7-4200-9525-B72DDD94C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020322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物业管理法规物业权属法律制度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物业权属法律制度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业主的权利与义务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物业服务企业的权利与义务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物业管理法规的实施与监管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物业管理法规是指国家机关制定、公布的，用于规范物业管理活动的各种法律、法规、规章等规范性文件的总称。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物业管理法规是物业管理市场健康有序发展的重要保障，它明确了物业管理各方的权利和义务，规范了物业管理行为，维护了业主和物业服务企业的合法权益。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物业管理法规的体系结构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指全国人大及其常委会制定的规范性文件，如《物权法》、《合同法》等，是物业管理法规体系中的最高层次。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行政法规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指国务院制定的规范性文件，如《物业管理条例》，对物业管理活动进行宏观指导和规范。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指国务院各部委制定的规范性文件，如住房和城乡建设部制定的《物业服务企业资质管理办法》，对物业管理具体领域进行规范。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指省、自治区、直辖市及设区的市人大及其常委会制定的规范性文件，结合当地实际情况对物业管理活动进行规范。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20世纪80年代初，我国开始引入物业管理概念，并陆续出台了一些地方性法规和规章进行规范。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90年代以后，随着住房制度改革的深入和房地产业的快速发展，物业管理行业迅速崛起，国家也开始重视物业管理法规的建设，相继出台了一系列法律、法规和规章。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进入21世纪，我国物业管理法规体系不断完善，逐步形成了以《物权法》、《合同法》为基础，以《物业管理条例》为核心，以部门规章和地方性法规为补充的较为完备的物业管理法规体系。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物业管理法规的历史与发展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物业权属法律制度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55" r="30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943" r="279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25" r="253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物业权属是指物业的所有权、使用权、收益权和处分权等权利的归属和分配。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物业权属的概念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包括国有土地使用权、房屋所有权、用益物权和担保物权等。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物业权属的种类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物业权属的概念与种类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原始取得（如购买、建造等）和继受取得（如继承、赠与等）。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物业权属的取得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包括买卖、赠与、交换、继承等方式引起的物业权属变更。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物业权属的变更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物业权属的取得与变更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000" r="18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物业权属争议的种类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包括所有权争议、使用权争议、收益权争议和处分权争议等。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物业权属争议的解决方式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协商、调解、仲裁和诉讼等途径解决物业权属争议。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物业权属的争议与解决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业主的权利与义务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知情权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监督权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业主的权利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8112" r="811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45" r="1554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587" b="1258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业主对其所拥有的物业享有所有权，包括使用、收益、处分等权利。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业主有权参与物业管理决策，如选举业主委员会、审议物业管理计划等。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业主有权了解物业管理的相关信息，如财务状况、管理服务情况等。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业主有权对物业管理公司的服务进行监督，提出意见和建议。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28" r="472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39" r="153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242" r="132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业主的义务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业主应遵守国家法律法规和物业管理规定，不得违法违规行为。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业主应按时缴纳物业管理费、维修基金等费用，确保物业管理的正常运转。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业主应积极配合物业管理公司做好物业安全防范工作，确保物业安全。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业主应爱护公共设施，不得随意损坏或占用公共设施。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遵守法律法规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缴纳费用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维护物业安全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爱护公共设施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https://d.book118.com/615020322003011114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2024-09-20T22:50:29.438</cp:lastPrinted>
  <dcterms:created xsi:type="dcterms:W3CDTF">2024-09-20T14:50:29Z</dcterms:created>
  <dcterms:modified xsi:type="dcterms:W3CDTF">2024-09-20T14:50:31Z</dcterms:modified>
</cp:coreProperties>
</file>