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C3EF1-9ECB-4D2A-9DF7-07E473943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A9730-E755-4F40-93E0-7550898AB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FDFF7-3764-4BF8-89CB-0651264E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7B5A4-6B23-4548-9AF5-2118B669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DF2B4-8C0B-4D0D-A526-36B60BF80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C430E-F9EB-4D33-82BF-7D720484F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624D0-FA18-4B11-93F6-C0A9A0E4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B0F0D-E73A-44E3-8906-94E19738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729B0-ADCA-4C94-957A-5FB81521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D4F72-9523-41E5-BBD2-B3278B89A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0E6B0-96DF-4728-9D24-98BFD056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101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互联网教育行业的推广及营销策略改革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互联网教育行业现状及趋势分析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推广及营销策略改革方案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新媒体在推广及营销中的应用与实践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合作与联盟：构建共赢生态圈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随着互联网技术的不断进步，网络教育已经成为一种新型的教育方式，具有时空无限、资源共享、互动性强等优势。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传统教育行业的转型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面对互联网技术的冲击，传统教育行业正在寻求转型和创新，以适应时代的发展。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互联网教育行业的竞争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随着越来越多的企业进入互联网教育行业，市场竞争日益激烈，推广和营销策略的改革势在必行。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通过有效的推广和营销策略，提高互联网教育企业的品牌知名度，增强品牌影响力。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通过营销策略的改革，开拓新的市场，扩大市场份额，提高企业竞争力。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通过优化推广和营销策略，提高用户体验，增加用户粘性，促进用户转化和留存。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通过推广和营销策略的改革，推动互联网教育行业的发展，促进教育资源的优化配置和教育公平。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互联网教育行业现状及趋势分析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随着互联网技术的不断发展和普及，互联网教育行业规模逐年扩大，用户数量、课程数量、教育机构数量等都在不断增长。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近年来，互联网教育行业增长速度非常快，特别是在疫情期间，线上教育需求激增，推动了行业的快速发展。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学习方式变化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用户越来越倾向于通过线上方式进行学习，特别是对于年轻人来说，线上学习已经成为一种主流的学习方式。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学习内容需求变化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用户对学习内容的需求也在不断变化，从传统的学科知识向职业技能、兴趣爱好等多元化方向发展。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16" r="2381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目前，互联网教育行业竞争非常激烈，各大教育机构都在通过不断创新和优化来争夺市场份额。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互联网教育行业将继续保持快速发展态势，同时会出现以下几个趋势：一是个性化教育需求的不断增长；二是人工智能、大数据等技术在教育行业的应用将逐渐普及；三是线上线下融合的教育模式将成为主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传统营销策略的挑战与问题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传统营销策略主要依赖于线下推广、广告宣传、销售代理等方式，通过大众媒体和渠道进行品牌宣传和销售促进。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在互联网教育行业兴起之前，传统营销策略在教育行业取得了一定的成效，但随着互联网技术的发展和消费者行为的变化，传统营销策略逐渐暴露出一些问题。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传统营销策略概述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互联网教育行业的竞争日益激烈，传统营销策略缺乏差异化和创新性，难以在竞争中脱颖而出。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竞争压力加大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随着互联网技术的发展，消费者获取信息的方式更加多元化，对于教育产品的选择也更加自主和个性化，传统营销策略难以满足消费者的个性化需求。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传统营销策略需要投入大量的人力、物力和财力进行线下推广和广告宣传，营销成本较高，且难以精确衡量营销效果。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营销成本上升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39" r="2573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某在线教育公司一直采用传统营销策略，通过线下推广、广告宣传等方式进行品牌宣传和销售促进，但随着互联网技术的发展和消费者行为的变化，公司发现传统营销策略的效果逐渐下降。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公司面临着营销成本上升、竞争压力加大等问题，同时消费者对于教育产品的个性化需求也得不到满足，导致公司的市场份额逐渐下降。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为了应对市场变化和挑战，公司决定对传统营销策略进行改革，探索适应互联网教育行业的新型营销策略。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案例分析：某在线教育公司传统营销困境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推广及营销策略改革方案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深入了解目标学员的需求、痛点及期望，为产品定位提供有力依据。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市场调研与用户需求分析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研究竞争对手的产品特点、优劣势，制定差异化的产品策略。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竞品分析与差异化定位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根据学员的年龄、职业、地域等特征，细分目标用户群体，实现精准营销。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目标用户群体划分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精准定位与目标用户群体划分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https://d.book118.com/615021011321011042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2024-09-04T08:00:03.730</cp:lastPrinted>
  <dcterms:created xsi:type="dcterms:W3CDTF">2024-09-04T00:00:03Z</dcterms:created>
  <dcterms:modified xsi:type="dcterms:W3CDTF">2024-09-04T00:00:06Z</dcterms:modified>
</cp:coreProperties>
</file>