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C4CDD-733C-49B5-82D0-05B4FE395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8E454-5DD9-4AF5-B8E4-CDF6BDFDF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DE2A7-70AB-40D8-8345-C7CA8A11D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31EF5-26DE-42A5-AB0E-4EE797EA6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182E71-DD1F-470D-A0A3-5B29612A1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8B7BAE-8484-4644-8719-90A3FDC12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05D2B9-BA87-49F6-B268-0F3F8842A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9AFFC-2DBE-4852-B9E1-AFF59791D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4D970-49FC-48DB-8D93-9CA95A741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4E767-E47C-41A0-9AD0-26456EB8C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82F7E-30CC-46DA-9AE9-19EF1E2C2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2112104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兼职安全员基础知识培训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202X-12-23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兼职安全员职责与要求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兼职安全员职责与要求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兼职安全员需要定期对工作场所进行安全检查，确保各项安全规定得到遵守。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监控和检查工作场所的安全状况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一旦发现任何安全隐患或违规行为，兼职安全员需要及时向上级或相关部门报告。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报告安全隐患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根据工作场所的特点和实际情况，兼职安全员可以协助制定安全计划和规章制度，提高整体安全性。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协助制定安全计划和规章制度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兼职安全员需要向员工宣传安全知识，组织安全培训活动，提高员工的安全意识和技能。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开展安全培训和宣传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兼职安全员的职责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兼职安全员的素质要求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责任心和敬业精神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兼职安全员需要具备高度的责任心和敬业精神，始终把安全放在第一位。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良好的沟通和组织能力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兼职安全员需要与员工、上级和相关部门进行有效的沟通和协调，因此需要具备良好的沟通和组织能力。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掌握相关安全知识和技能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兼职安全员需要了解相关安全知识和技能，以便更好地履行职责。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冷静应对突发事件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在遇到突发事件时，兼职安全员需要保持冷静，迅速采取有效措施应对。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兼职安全员的培训与考核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培训内容包括安全基础知识、相关法律法规、安全操作规程、应急处理等方面的知识和技能。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培训方式可以采取集中授课、案例分析、模拟演练等多种形式，以便更好地帮助兼职安全员掌握相关知识和技能。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考核方式包括理论考试和实践操作考核，通过考核的兼职安全员可以获得相应的证书和资质。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安全基础知识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安全法律法规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了解国家安全生产法律法规和地方性安全生产规章，包括但不限于《中华人民共和国安全生产法》、《中华人民共和国劳动法》等。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掌握安全生产相关法律法规的适用范围和执行情况，能够根据法律法规要求进行安全管理和监督。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1862" r="41862"/>
          <a:stretch>
            <a:fillRect/>
          </a:stretch>
        </p:blipFill>
        <p:spPr>
          <a:xfrm>
            <a:off x="5906739" y="1869245"/>
            <a:ext cx="2050690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78" r="107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安全标识与安全色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了解安全色的含义和使用场景，如红色表示禁止、停止或危险，黄色表示注意或警告等。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熟悉安全标识的种类和含义，如警告、禁止、提示等，能够根据标识采取相应的防护措施。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掌握火灾的分类和灭火器的选择使用，能够正确使用灭火器扑灭不同类型的火灾。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熟悉消防设施和器材的使用方法和保养要求，能够定期检查消防设施和器材是否完好有效。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掌握应对各类紧急情况的措施，如发生火灾、地震、食物中毒等突发事件时的应急处理方法。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熟悉紧急疏散的程序和要求，能够在紧急情况下组织人员有序疏散逃生。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30500" r="30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岗位安全操作规程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https://d.book118.com/615021121041011041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2024-09-01T16:37:59.147</cp:lastPrinted>
  <dcterms:created xsi:type="dcterms:W3CDTF">2024-09-01T08:37:59Z</dcterms:created>
  <dcterms:modified xsi:type="dcterms:W3CDTF">2024-09-01T08:38:01Z</dcterms:modified>
</cp:coreProperties>
</file>