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ADBBAA-BBAA-4F55-A098-3DB894D7B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56FF08-7F55-4DD2-BA01-7BCCBA165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AA9556-E496-4CBC-9836-44C7AC66B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4B5116-9412-4B14-B136-7DA377915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006605-336E-40E2-A392-B92AB842C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69BEAF-5430-4504-9D36-27966B47D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CF8F99-666D-4A1E-B675-A9151BEA5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A2CF61-138B-4509-B44D-960BB7012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A0B90C-AECE-4961-B457-A10562C76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C50DC0-D289-4C0A-AEA4-C8C13C208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51697D-D483-4DB3-9FEA-C184AB189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5021211044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长三角地区房地产价格影响因素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宏观经济因素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政策因素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区域因素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市场供需因素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其他因素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l="13667" r="13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描述长三角地区房地产市场的现状和发展的趋势，以及价格波动的情况。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分析房地产价格波动对居民生活、经济发展等方面的影响。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探讨如何通过调控房地产市场政策，以稳定房地产价格和维护市场健康发展。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28379" b="2837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本报告主要针对长三角地区的房地产价格影响因素进行分析，包括市场环境、政策措施、人口变化等因素。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采用文献资料分析、数据分析和案例研究等方法，对长三角地区房地产价格影响因素进行深入探讨。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报告范围和方法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研究方法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宏观经济因素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3250" r="13250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经济增长通常会推动房地产市场的繁荣，因为经济增长会带来更多的就业机会和收入增长，从而增加人们对住房的需求。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经济增长对房地产市场的影响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经济增长通常会导致房价上涨，因为更多的就业机会和收入增长会吸引更多的人涌入房地产市场，从而推高房价。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经济增长对房价的影响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经济增长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通货膨胀对房地产市场的影响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通货膨胀会导致物价上涨，包括房地产价格。通货膨胀会降低人们的购买力，从而减少对房地产的需求。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通货膨胀对房价的影响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通货膨胀会导致房价上涨，因为物价普遍上涨会导致房地产成本上升，从而推高房价。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077" r="207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通货膨胀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/>
          </a:blip>
          <a:srcRect l="22844" r="228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利率政策对房地产市场的影响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利率政策是调控房地产市场的重要手段之一。降低利率可以降低购房成本，从而刺激购房需求。提高利率则可以抑制购房需求，从而稳定房价。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利率政策对房价的影响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利率政策对房价有直接的影响。降低利率会导致房价上涨，因为购房成本降低会增加购房需求，从而推高房价。提高利率则会导致房价下跌，因为提高购房成本会减少购房需求，从而抑制房价上涨。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利率政策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土地政策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土地供应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长三角地区土地供应情况对房地产价格有着重要影响。如果政府减少土地供应，房地产价格往往会上涨。反之，如果政府增加土地供应，房地产价格可能会下降。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土地出让方式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2" name="TextBox 52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土地出让方式也会影响房地产价格。如果采用招标、拍卖等竞争性方式出让土地，房地产价格往往会上涨。而如果采用协议出让等方式，房地产价格可能会相对稳定。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利率政策</a:t>
            </a:r>
          </a:p>
        </p:txBody>
      </p:sp>
      <p:sp>
        <p:nvSpPr>
          <p:cNvPr id="5" name="AutoShape 5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利率政策是影响房地产价格的重要因素之一。如果利率上升，贷款成本增加，购房者购买力下降，房地产价格往往会下跌。反之，如果利率下降，贷款成本降低，购房者购买力增强，房地产价格可能会上涨。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贷款政策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贷款政策也会影响房地产价格。如果政府限制贷款额度或提高首付比例，购房者购买力会下降，房地产价格往往会下跌。反之，如果政府放松贷款政策，购房者购买力增强，房地产价格可能会上涨。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金融政策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长三角地区对房产税的征收情况也会影响房地产价格。如果政府提高房产税税率或扩大征收范围，房地产价格往往会下跌。反之，如果政府降低房产税税率或缩小征收范围，房地产价格可能会上涨。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房产税</a:t>
            </a:r>
          </a:p>
        </p:txBody>
      </p:sp>
      <p:sp>
        <p:nvSpPr>
          <p:cNvPr id="7" name="AutoShape 7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除了房产税外，长三角地区还有其他与房地产相关的税费，如契税、土地增值税等。这些税费的征收情况也会对房地产价格产生影响。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其他相关税费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税收政策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https://d.book118.com/615021211044011040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2024-08-31T03:58:16.773</cp:lastPrinted>
  <dcterms:created xsi:type="dcterms:W3CDTF">2024-08-30T19:58:16Z</dcterms:created>
  <dcterms:modified xsi:type="dcterms:W3CDTF">2024-08-30T19:58:18Z</dcterms:modified>
</cp:coreProperties>
</file>