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73F5D-0CE5-4130-8C1B-7E1A969B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83675-DC69-469D-9D75-E31F606EF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D8EC1-E4CD-4C64-8BA5-5D07BDA8F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E33F8-4BED-4D92-A19F-02791605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B9D10-AE5E-493F-AB02-A48CA154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8C50C-7A05-4931-97EC-0C87959D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972EF-B302-4332-BD31-E81BFB25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17D53-C642-4A63-AD44-C88DA621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5B46C-3EFC-4B82-A51F-47AC74B7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F7F0-EB1F-4029-B31A-36B5B7713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3EF84-9D99-44FE-BBA7-D445D724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412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反三违管理制度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反三违管理制度的重要性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反三违管理制度的主要内容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反三违管理制度的实施与监督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反三违管理制度的优化与改进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通过反三违管理制度，强调安全生产的重要性，提高员工的安全意识和自我保护能力。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通过规范员工行为，降低因违反操作规程、违章作业和违反劳动纪律等行为导致的事故发生概率。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确保企业生产过程中的安全，维护企业正常运营和员工生命财产安全。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https://d.book118.com/615024122301011123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2024-09-27T17:37:31.004</cp:lastPrinted>
  <dcterms:created xsi:type="dcterms:W3CDTF">2024-09-27T09:37:31Z</dcterms:created>
  <dcterms:modified xsi:type="dcterms:W3CDTF">2024-09-27T09:37:32Z</dcterms:modified>
</cp:coreProperties>
</file>