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F7E6B8-3E5B-424A-A63B-1B78ABF4B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FF7CF-A365-4A38-AFA9-552A9DEEED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26C8E2-53ED-4065-A966-4780603F70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49050A-94C6-4E30-9EF0-3BCF769A1E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69E7DB-C752-406A-945D-553E690A5F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9FEB1E-63C3-4C17-BF87-47A8A158A5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58A97A-1920-4458-9278-614091B06A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9B612C-FEBA-4D69-8C2B-1E92CCA3E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EA1552-ABB6-439D-A03C-3CB2C3A3E4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92C3A1-BD10-48BA-B6C3-3106A197E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7FFF4B-0016-4C09-B2EA-8B2ED9875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3130023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职业病防治法导读课件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汇报人：小无名</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职业病防治法概述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职业病危害因素与预防措施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用人单位责任与义务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职业病诊断与鉴定制度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职业病治疗与康复制度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法律责任追究与监管机制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职业病防治法概述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指因工作原因导致的疾病，与工作环境、工作性质密切相关。</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职业病定义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随着工业化和现代化进程的加速，职业病问题日益严重，为保护劳动者健康，制定职业病防治法。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职业病防治法背景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预防、控制和消除职业病危害，保护劳动者健康及其相关权益。</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坚持预防为主、防治结合，实行分类管理、综合治理。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立法目的和原则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立法原则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立法目的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适用于所有用人单位和劳动者在职业活动中产生的职业病危害的预防和治理。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包括企业、事业单位、个体经济组织等用人单位的劳动者，以及职业卫生技术服务机构、职业病诊断鉴定机构等相关机构。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职业病危害因素与预防措施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包括有毒物质和粉尘，如铅、汞、苯、农药、一氧化碳等。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化学因素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物理因素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包括噪声、振动、高温、低温、辐射（如X射线、γ射线）等。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包括病毒、细菌、真菌、寄生虫等引起的疾病。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常见职业病危害因素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通过对工作场所的调查和监测，识别存在的职业病危害因素。</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识别危害因素</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对识别出的危害因素进行评估，确定其危害程度和可能造成的健康损害。</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评估危害程度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根据评估结果，制定相应的防护措施，以降低或消除职业病危害。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确定防护措施</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危害因素识别与评估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预防措施及策略</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采用先进的生产工艺和设备，减少有害物质的产生和泄漏。</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制定完善的操作规程，确保员工正确操作设备，减少接触有害物质的机会。</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为员工配备符合标准的个人防护用品，如防护服、防护眼镜、防毒面具等。</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建立员工健康档案，定期进行职业健康检查，及时发现并处理健康问题。</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工程技术措施</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操作规程措施</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个人防护措施</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健康管理措施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用人单位责任与义务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523" b="1252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523" b="752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用人单位职责</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提供安全卫生环境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用人单位必须为劳动者提供符合国家职业卫生标准和卫生要求的工作环境和条件。</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告知职业病危害</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用人单位应当如实告知劳动者所从事的工作可能产生的职业病危害及其后果，并在劳动合同中写明。</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健康检查与档案管理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用人单位应组织劳动者进行上岗前、在岗期间和离岗时的职业健康检查，并建立职业健康监护档案。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劳动者有获得职业卫生保护的权利，对违反职业病防治法律、法规以及危及生命健康的行为有权提出批评、检举和控告。</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获得保护权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劳动者有权了解工作场所产生或者可能产生的职业病危害因素、危害后果和应当采取的职业病防护措施。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知情权</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劳动者有权参与用人单位职业卫生工作的民主管理，对职业病防治工作提出意见和建议。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参与决策权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劳动者权益保障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https://d.book118.com/615031300234011103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2024-09-13T03:01:23.280</cp:lastPrinted>
  <dcterms:created xsi:type="dcterms:W3CDTF">2024-09-12T19:01:23Z</dcterms:created>
  <dcterms:modified xsi:type="dcterms:W3CDTF">2024-09-12T19:01:25Z</dcterms:modified>
</cp:coreProperties>
</file>