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E2A477-F387-4EB2-86BB-7062A4F69C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811C1E-2B30-43BB-9130-AC652BCAC8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FB7712-3D0F-4097-8ED2-7ED4AD7E4C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570057-A393-424E-8226-C8AF7DE08C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86314D-3419-421C-84AD-484CAC99AC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8BA0DF-B040-4086-820F-7AC361DB5F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83DEC2-8F8A-4851-837E-85777F5655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A072B2-A33A-4AE1-9F20-0CE9DA5E5F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D7DE7B-E4C6-4D45-8313-3BF06F5AAB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FA8ECD-746B-4ADE-916C-16EF7B6ED9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05C7BD-8D98-4113-AD28-D2BCDC5EE1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5032043202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99" y="2075523"/>
            <a:ext cx="6209139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国外某咨询业发展概述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99925" y="4075772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AutoShape 4"/>
          <p:cNvSpPr/>
          <p:nvPr/>
        </p:nvSpPr>
        <p:spPr>
          <a:xfrm>
            <a:off x="5560413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030728" y="4075772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  <p:sp>
        <p:nvSpPr>
          <p:cNvPr id="6" name="AutoShape 6"/>
          <p:cNvSpPr/>
          <p:nvPr/>
        </p:nvSpPr>
        <p:spPr>
          <a:xfrm>
            <a:off x="7891216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8929" y="948015"/>
            <a:ext cx="4792980" cy="523796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国外咨询业的发展历程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国外咨询业的市场现状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国外咨询业的主要业务领域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国外咨询业的发展趋势与挑战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国外咨询业对中国咨询业的启示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85959" y="2707005"/>
            <a:ext cx="2792730" cy="1443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国外某咨询业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本文将聚焦于国外某一特定咨询行业的发展历程、现状和未来趋势，通过深入分析该行业的市场环境、竞争格局、技术进步等方面，揭示其发展特点和规律。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咨询业概述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咨询业是指为企业、政府和个人提供战略、管理、市场、技术等方面的咨询服务，以帮助客户解决问题、提升业绩和竞争力。该行业涉及领域广泛，包括管理咨询、金融咨询、工程咨询等。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06" r="24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本文旨在深入了解国外某咨询业的发展状况，分析其成功经验和面临的问题，为国内咨询业的发展提供借鉴和启示。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随着全球化和信息化的加速发展，咨询业在经济发展中的作用越来越重要。对国外咨询业的研究不仅有助于推动国内咨询业的创新和发展，还能为企业决策提供参考，促进国内外经济交流与合作。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国外咨询业的发展历程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基础奠定、初步探索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起步阶段，国外咨询业开始出现并逐渐受到重视。这一时期，咨询公司数量较少，服务范围相对狭窄，主要集中在特定领域或特定行业。市场需求较小，但咨询业开始为部分企业提供专业化的建议和服务，为未来的发展奠定了基础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起步阶段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快速发展、专业化提升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市场需求的增加和行业规模的扩大，国外咨询业进入快速成长阶段。咨询公司数量增多，服务范围逐渐扩大，开始涉及更多行业和领域。市场竞争加剧，促使咨询公司不断提升专业化水平和服务质量，以满足客户多样化的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成长阶段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稳定发展、行业整合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成熟阶段，国外咨询业发展趋于稳定，行业规模和市场份额基本稳定。咨询公司之间的竞争格局逐渐形成，部分实力较强的公司通过并购、整合等方式进一步扩大规模和影响力。同时，行业标准和规范逐渐完善，为咨询业的健康发展提供了保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成熟阶段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技术驱动、跨界融合、全球化拓展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创新与变革阶段，国外咨询业面临新的挑战和机遇。随着科技的快速发展，大数据、人工智能等技术在咨询业得到广泛应用，为客户提供了更高效、精准的建议和服务。同时，跨界融合的趋势日益明显，咨询公司开始与不同行业的企业合作，共同为客户提供全方位的服务。此外，全球化拓展成为咨询公司的重要战略方向，通过跨国合作和海外拓展，进一步提升国际竞争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创新与变革阶段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国外咨询业的市场现状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近年来，国外咨询业市场规模持续扩大，受益于全球经济复苏和技术创新的发展。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增长趋势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随着数字化转型和新兴市场的崛起，国外咨询业市场规模预计在未来几年内将保持稳定增长。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竞争激烈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国外咨询业市场竞争激烈，众多知名的咨询公司争夺市场份额。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差异化服务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为了在竞争中脱颖而出，咨询公司纷纷提供具有差异化的服务，以满足客户的特定需求。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新兴市场机会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随着新兴市场的快速发展，国外咨询公司纷纷拓展业务，寻求新的增长机会。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市场竞争格局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24" b="2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定制化服务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为了满足客户的特定需求，咨询公司通常会提供定制化的咨询服务，量身定制解决方案。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客户群体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国外咨询业的客户群体广泛，包括企业、政府机构、非营利组织等。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需求多样化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客户对咨询服务的需多样化，涵盖战略规划、组织变革、市场调研等多个领域。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客户群体与需求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国外咨询业的主要业务领域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https://d.book118.com/615032043202011044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B35F4B"/>
      </a:accent1>
      <a:accent2>
        <a:srgbClr val="CCA37B"/>
      </a:accent2>
      <a:accent3>
        <a:srgbClr val="997262"/>
      </a:accent3>
      <a:accent4>
        <a:srgbClr val="B3A36B"/>
      </a:accent4>
      <a:accent5>
        <a:srgbClr val="564741"/>
      </a:accent5>
      <a:accent6>
        <a:srgbClr val="98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2024-09-06T23:49:58.852</cp:lastPrinted>
  <dcterms:created xsi:type="dcterms:W3CDTF">2024-09-06T15:49:58Z</dcterms:created>
  <dcterms:modified xsi:type="dcterms:W3CDTF">2024-09-06T15:50:01Z</dcterms:modified>
</cp:coreProperties>
</file>