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0E449-DC89-48C6-9DB7-861BD029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04B85-23F6-40F6-9BC4-2369DE87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A05E6-D2B6-4F8F-82A7-FD48FD2F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E3D9E-8EC5-415B-BF33-7AF43A60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5B35C-7F18-4751-B819-ABD9EB0EF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D0E459-5CF3-40BE-9936-44163230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FCDD4-74ED-4777-81C5-677751F5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8AA87-C886-4CA7-ADDE-14BEB18B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00338-7D44-4A05-846C-BFE29354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67805-FB95-454D-8BF7-1E4802B9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4A268-2630-43AB-9AF7-0EE4AC80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323140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人工智能在智能制造中的算法研究与优化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人工智能在智能制造中的应用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人工智能算法研究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算法优化方法与技术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优化实践与案例分析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人工智能在智能制造中的伦理与法律问题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人工智能在智能制造中的应用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生产流程自动化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智能监控系统：实时监控生产过程，及时发现并解决问题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智能机器人：在生产线上执行重复性任务，提高生产效率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智能预测与预警：预测生产过程中的潜在问题，提前采取措施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智能调度与优化：优化生产计划和资源分配，提高生产效率和品质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质量控制与预测</a:t>
            </a:r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质量控制：通过人工智能算法，实时监控产品质量，及时发现问题并采取措施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预测维护：利用人工智能算法，预测设备故障，提前进行维护，减少停机时间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优化生产：通过人工智能算法，优化生产流程，提高生产效率和产品质量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智能决策：利用人工智能算法，进行生产决策，提高生产效率和产品质量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供应链管理优化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生产计划：利用人工智能算法制定生产计划，提高生产效率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需求预测：利用人工智能算法预测市场需求，提高库存管理效率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物流优化：通过人工智能算法优化物流路径，降低运输成本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质量控制：通过人工智能算法进行质量检测，提高产品质量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智能决策支持系统</a:t>
            </a:r>
            <a:endParaRPr lang="zh-CN" altLang="en-US"/>
          </a:p>
        </p:txBody>
      </p:sp>
      <p:sp>
        <p:nvSpPr>
          <p:cNvPr id="104922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智能决策支持系统在智能制造中的应用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智能决策支持系统的发展趋势和挑战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智能决策支持系统的应用场景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智能决策支持系统的特点和优势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人工智能算法研究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机器学习算法</a:t>
            </a:r>
            <a:endParaRPr lang="zh-CN" altLang="en-US"/>
          </a:p>
        </p:txBody>
      </p:sp>
      <p:sp>
        <p:nvSpPr>
          <p:cNvPr id="10493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监督学习：通过标记样本进行学习，如分类、回归等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无监督学习：通过未标记样本进行学习，如聚类、降维等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强化学习：通过与环境交互进行学习，如游戏、自动驾驶等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深度学习：通过多层神经网络进行学习，如图像识别、自然语言处理等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深度学习算法</a:t>
            </a:r>
            <a:endParaRPr lang="zh-CN" altLang="en-US"/>
          </a:p>
        </p:txBody>
      </p:sp>
      <p:sp>
        <p:nvSpPr>
          <p:cNvPr id="104943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深度学习的概念：一种模拟人脑神经网络的机器学习算法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深度学习的应用：图像识别、语音识别、自然语言处理等领域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深度学习的模型：卷积神经网络（CNN）、循环神经网络（RNN）、长短期记忆网络（LSTM）等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深度学习的优化：数据增强、模型压缩、迁移学习等方法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强化学习算法</a:t>
            </a:r>
            <a:endParaRPr lang="zh-CN" altLang="en-US"/>
          </a:p>
        </p:txBody>
      </p:sp>
      <p:sp>
        <p:nvSpPr>
          <p:cNvPr id="10494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强化学习算法应用：在智能制造中，强化学习算法可以用于优化生产流程、提高产品质量、降低生产成本等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强化学习简介：一种基于环境交互的学习方法，通过不断尝试和探索来优化决策过程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强化学习算法分类：基于策略的强化学习、基于价值的强化学习、基于模型的强化学习等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强化学习算法优化：通过调整算法参数、改进算法结构等方式，提高强化学习算法的性能和稳定性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混合学习算法</a:t>
            </a:r>
            <a:endParaRPr lang="zh-CN" altLang="en-US"/>
          </a:p>
        </p:txBody>
      </p:sp>
      <p:sp>
        <p:nvSpPr>
          <p:cNvPr id="10495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应用：智能制造、自动驾驶、图像识别等领域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概念：结合多种学习算法的优点，提高学习效果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特点：自适应性、鲁棒性、泛化能力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挑战：如何有效融合多种学习算法，提高学习效果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算法优化方法与技术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https://d.book118.com/615032314041011041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Office Theme</vt:lpstr>
      <vt:lpstr>人工智能在智能制造中的算法研究与优化</vt:lpstr>
      <vt:lpstr>目录</vt:lpstr>
      <vt:lpstr>添加章节标题</vt:lpstr>
      <vt:lpstr>人工智能在智能制造中的应用</vt:lpstr>
      <vt:lpstr>生产流程自动化</vt:lpstr>
      <vt:lpstr>质量控制与预测</vt:lpstr>
      <vt:lpstr>供应链管理优化</vt:lpstr>
      <vt:lpstr>智能决策支持系统</vt:lpstr>
      <vt:lpstr>人工智能算法研究</vt:lpstr>
      <vt:lpstr>机器学习算法</vt:lpstr>
      <vt:lpstr>深度学习算法</vt:lpstr>
      <vt:lpstr>强化学习算法</vt:lpstr>
      <vt:lpstr>混合学习算法</vt:lpstr>
      <vt:lpstr>算法优化方法与技术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2024-09-01T16:39:46.400</cp:lastPrinted>
  <dcterms:created xsi:type="dcterms:W3CDTF">2024-09-01T08:39:46Z</dcterms:created>
  <dcterms:modified xsi:type="dcterms:W3CDTF">2024-09-01T08:39:48Z</dcterms:modified>
</cp:coreProperties>
</file>