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8DAD1E-4758-46A5-ADDF-06272E9FEA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5F2E86-4079-430E-AAB2-E0809E1F07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6E33DA-A716-40D9-98F4-22B3D68166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211A81-8C1E-4148-AA2A-90B976C0C5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329B27-2D44-4420-9400-C2E227BB97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19EF52-E7DB-4DA1-86D7-0161085448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7084A4-2E74-4CCD-8416-01B601ED0D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DC5598-DC8D-432F-972F-748F9FABCB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41CE85-7E14-461C-8920-1C91E3FD13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696996-2546-4009-AE5F-E9562023DA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8527BB-D0E7-4D5E-AE0C-1FAEDAB5D6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03414333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外卖送餐服务行业骑手劳动保障研究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外卖送餐服务行业骑手劳动保障现状分析
 外卖送餐服务行业骑手劳动保障问题成因探析
 外卖送餐服务行业骑手劳动保障政策及法律法规
 外卖送餐服务行业骑手劳动保障的国际经验借鉴
 外卖送餐服务行业骑手劳动保障的路径选择
 外卖送餐服务行业骑手劳动保障的制度建设
 外卖送餐服务行业骑手劳动保障的监管与执法
 外卖送餐服务行业骑手劳动保障的发展趋势展望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外卖送餐服务行业骑手劳动保障现状分析</a:t>
            </a:r>
          </a:p>
        </p:txBody>
      </p:sp>
      <p:sp>
        <p:nvSpPr>
          <p:cNvPr id="3" name="Subtitle 2"/>
          <p:cNvSpPr>
            <a:spLocks noGrp="1"/>
          </p:cNvSpPr>
          <p:nvPr>
            <p:ph type="subTitle" idx="1"/>
          </p:nvPr>
        </p:nvSpPr>
        <p:spPr/>
        <p:txBody>
          <a:bodyPr/>
          <a:lstStyle/>
          <a:p>
            <a:r>
              <a:t>外卖送餐服务行业骑手劳动保障研究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外卖送餐服务行业骑手劳动保障现状分析</a:t>
            </a:r>
          </a:p>
        </p:txBody>
      </p:sp>
      <p:sp>
        <p:nvSpPr>
          <p:cNvPr id="3" name="Text Placeholder 2"/>
          <p:cNvSpPr>
            <a:spLocks noGrp="1"/>
          </p:cNvSpPr>
          <p:nvPr>
            <p:ph type="body" idx="1"/>
          </p:nvPr>
        </p:nvSpPr>
        <p:spPr/>
        <p:txBody>
          <a:bodyPr/>
          <a:lstStyle/>
          <a:p>
            <a:r>
              <a:t>劳动报酬保障</a:t>
            </a:r>
          </a:p>
        </p:txBody>
      </p:sp>
      <p:sp>
        <p:nvSpPr>
          <p:cNvPr id="4" name="Content Placeholder 3"/>
          <p:cNvSpPr>
            <a:spLocks noGrp="1"/>
          </p:cNvSpPr>
          <p:nvPr>
            <p:ph sz="half" idx="2"/>
          </p:nvPr>
        </p:nvSpPr>
        <p:spPr/>
        <p:txBody>
          <a:bodyPr/>
          <a:lstStyle/>
          <a:p>
            <a:r>
              <a:t>1. 外卖送餐服务行业骑手普遍工资水平偏低，且存在较严重的拖欠工资现象。</a:t>
            </a:r>
          </a:p>
          <a:p>
            <a:r>
              <a:t>2. 外卖平台采取计件方式支付骑手报酬，骑手收入与配送单量挂钩，导致骑手为了增加收入而超时工作，加剧了劳动强度。</a:t>
            </a:r>
          </a:p>
          <a:p>
            <a:r>
              <a:t>3. 外卖平台缺乏完善的工资支付制度，骑手工资发放存在不及时、不规范等问题。</a:t>
            </a:r>
          </a:p>
        </p:txBody>
      </p:sp>
      <p:sp>
        <p:nvSpPr>
          <p:cNvPr id="5" name="Text Placeholder 4"/>
          <p:cNvSpPr>
            <a:spLocks noGrp="1"/>
          </p:cNvSpPr>
          <p:nvPr>
            <p:ph type="body" idx="3"/>
          </p:nvPr>
        </p:nvSpPr>
        <p:spPr/>
        <p:txBody>
          <a:bodyPr/>
          <a:lstStyle/>
          <a:p>
            <a:r>
              <a:t>社会保险保障</a:t>
            </a:r>
          </a:p>
        </p:txBody>
      </p:sp>
      <p:sp>
        <p:nvSpPr>
          <p:cNvPr id="6" name="Content Placeholder 5"/>
          <p:cNvSpPr>
            <a:spLocks noGrp="1"/>
          </p:cNvSpPr>
          <p:nvPr>
            <p:ph sz="half" idx="4"/>
          </p:nvPr>
        </p:nvSpPr>
        <p:spPr/>
        <p:txBody>
          <a:bodyPr/>
          <a:lstStyle/>
          <a:p>
            <a:r>
              <a:t>1. 外卖送餐服务行业骑手参保率较低，许多骑手没有参加社会保险，难以享受基本医疗保险、养老保险、工伤保险等保障。</a:t>
            </a:r>
          </a:p>
          <a:p>
            <a:r>
              <a:t>2. 外卖平台未将骑手纳入劳动关系，而是以劳务派遣、外包等方式用工，导致骑手无法享受劳动合同法赋予的劳动保障权益。</a:t>
            </a:r>
          </a:p>
          <a:p>
            <a:r>
              <a:t>3. 外卖平台未缴纳社会保险费，导致骑手无法积累社会保险缴费年限，影响退休后的养老金待遇。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外卖送餐服务行业骑手劳动保障现状分析</a:t>
            </a:r>
          </a:p>
        </p:txBody>
      </p:sp>
      <p:sp>
        <p:nvSpPr>
          <p:cNvPr id="3" name="Content Placeholder 2"/>
          <p:cNvSpPr>
            <a:spLocks noGrp="1"/>
          </p:cNvSpPr>
          <p:nvPr>
            <p:ph sz="half" idx="2"/>
          </p:nvPr>
        </p:nvSpPr>
        <p:spPr/>
        <p:txBody>
          <a:bodyPr/>
          <a:lstStyle/>
          <a:p>
            <a:r>
              <a:t>1. 外卖送餐服务行业骑手交通事故发生率较高，但缺乏有效的安全防护措施，骑手面临较大的交通安全风险。</a:t>
            </a:r>
          </a:p>
          <a:p>
            <a:r>
              <a:t>2. 外卖平台未为骑手提供必要的安全培训和安全设备，导致骑手在配送过程中缺乏必要的安全保障。</a:t>
            </a:r>
          </a:p>
          <a:p>
            <a:r>
              <a:t>3. 外卖平台未建立完善的安全管理制度，导致骑手在配送过程中容易发生交通事故，影响骑手的生命安全和健康。</a:t>
            </a:r>
          </a:p>
        </p:txBody>
      </p:sp>
      <p:sp>
        <p:nvSpPr>
          <p:cNvPr id="4" name="Text Placeholder 3"/>
          <p:cNvSpPr>
            <a:spLocks noGrp="1"/>
          </p:cNvSpPr>
          <p:nvPr>
            <p:ph type="body" idx="3"/>
          </p:nvPr>
        </p:nvSpPr>
        <p:spPr/>
        <p:txBody>
          <a:bodyPr/>
          <a:lstStyle/>
          <a:p>
            <a:r>
              <a:t>休息保障</a:t>
            </a:r>
          </a:p>
        </p:txBody>
      </p:sp>
      <p:sp>
        <p:nvSpPr>
          <p:cNvPr id="5" name="Content Placeholder 4"/>
          <p:cNvSpPr>
            <a:spLocks noGrp="1"/>
          </p:cNvSpPr>
          <p:nvPr>
            <p:ph sz="half" idx="4"/>
          </p:nvPr>
        </p:nvSpPr>
        <p:spPr/>
        <p:txBody>
          <a:bodyPr/>
          <a:lstStyle/>
          <a:p>
            <a:r>
              <a:t>1. 外卖送餐服务行业骑手工作时间长，休息时间短，缺乏必要的休息保障。</a:t>
            </a:r>
          </a:p>
          <a:p>
            <a:r>
              <a:t>2. 外卖平台未建立完善的休息制度，导致骑手无法享受带薪休假、病假、产假等基本休息权利。</a:t>
            </a:r>
          </a:p>
          <a:p>
            <a:r>
              <a:t>3. 外卖平台未为骑手提供必要的休息场所，导致骑手在配送过程中无法得到充分的休息，影响骑手的身体健康和工作效率。</a:t>
            </a:r>
          </a:p>
        </p:txBody>
      </p:sp>
      <p:sp>
        <p:nvSpPr>
          <p:cNvPr id="6" name="Text Placeholder 5"/>
          <p:cNvSpPr>
            <a:spLocks noGrp="1"/>
          </p:cNvSpPr>
          <p:nvPr>
            <p:ph type="body" idx="1"/>
          </p:nvPr>
        </p:nvSpPr>
        <p:spPr/>
        <p:txBody>
          <a:bodyPr/>
          <a:lstStyle/>
          <a:p>
            <a:r>
              <a:t>安全保障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外卖送餐服务行业骑手劳动保障现状分析</a:t>
            </a:r>
          </a:p>
        </p:txBody>
      </p:sp>
      <p:sp>
        <p:nvSpPr>
          <p:cNvPr id="3" name="Text Placeholder 2"/>
          <p:cNvSpPr>
            <a:spLocks noGrp="1"/>
          </p:cNvSpPr>
          <p:nvPr>
            <p:ph type="body" idx="1"/>
          </p:nvPr>
        </p:nvSpPr>
        <p:spPr/>
        <p:txBody>
          <a:bodyPr/>
          <a:lstStyle/>
          <a:p>
            <a:r>
              <a:t>劳动关系保障</a:t>
            </a:r>
          </a:p>
        </p:txBody>
      </p:sp>
      <p:sp>
        <p:nvSpPr>
          <p:cNvPr id="4" name="Content Placeholder 3"/>
          <p:cNvSpPr>
            <a:spLocks noGrp="1"/>
          </p:cNvSpPr>
          <p:nvPr>
            <p:ph sz="half" idx="2"/>
          </p:nvPr>
        </p:nvSpPr>
        <p:spPr/>
        <p:txBody>
          <a:bodyPr/>
          <a:lstStyle/>
          <a:p>
            <a:r>
              <a:t>1. 外卖送餐服务行业骑手与外卖平台之间存在事实劳动关系，但外卖平台拒不承认劳动关系，导致骑手难以享受劳动合同法赋予的劳动保障权益。</a:t>
            </a:r>
          </a:p>
          <a:p>
            <a:r>
              <a:t>2. 外卖平台未与骑手签订劳动合同，导致骑手无法享受劳动合同法赋予的劳动保障权益，如最低工资保障、加班费、社会保险、工伤保险等。</a:t>
            </a:r>
          </a:p>
          <a:p>
            <a:r>
              <a:t>3. 外卖平台未建立完善的劳动关系管理制度，导致骑手与外卖平台之间缺乏有效的沟通协商机制，骑手的劳动权益难以得到保障。</a:t>
            </a:r>
          </a:p>
        </p:txBody>
      </p:sp>
      <p:sp>
        <p:nvSpPr>
          <p:cNvPr id="5" name="Text Placeholder 4"/>
          <p:cNvSpPr>
            <a:spLocks noGrp="1"/>
          </p:cNvSpPr>
          <p:nvPr>
            <p:ph type="body" idx="3"/>
          </p:nvPr>
        </p:nvSpPr>
        <p:spPr/>
        <p:txBody>
          <a:bodyPr/>
          <a:lstStyle/>
          <a:p>
            <a:r>
              <a:t>职业发展保障</a:t>
            </a:r>
          </a:p>
        </p:txBody>
      </p:sp>
      <p:sp>
        <p:nvSpPr>
          <p:cNvPr id="6" name="Content Placeholder 5"/>
          <p:cNvSpPr>
            <a:spLocks noGrp="1"/>
          </p:cNvSpPr>
          <p:nvPr>
            <p:ph sz="half" idx="4"/>
          </p:nvPr>
        </p:nvSpPr>
        <p:spPr/>
        <p:txBody>
          <a:bodyPr/>
          <a:lstStyle/>
          <a:p>
            <a:r>
              <a:t>1. 外卖送餐服务行业骑手职业发展前景不明确，缺乏有效的职业发展培训和晋升机制。</a:t>
            </a:r>
          </a:p>
          <a:p>
            <a:r>
              <a:t>2. 外卖平台未为骑手提供职业发展培训和晋升机会，导致骑手难以提升技能和职业素养，难以获得更好的发展机会。</a:t>
            </a:r>
          </a:p>
          <a:p>
            <a:r>
              <a:t>3. 外卖平台未建立完善的职业发展管理制度，导致骑手职业发展缺乏规划和引导，难以获得长远的发展。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外卖送餐服务行业骑手劳动保障问题成因探析</a:t>
            </a:r>
          </a:p>
        </p:txBody>
      </p:sp>
      <p:sp>
        <p:nvSpPr>
          <p:cNvPr id="3" name="Subtitle 2"/>
          <p:cNvSpPr>
            <a:spLocks noGrp="1"/>
          </p:cNvSpPr>
          <p:nvPr>
            <p:ph type="subTitle" idx="1"/>
          </p:nvPr>
        </p:nvSpPr>
        <p:spPr/>
        <p:txBody>
          <a:bodyPr/>
          <a:lstStyle/>
          <a:p>
            <a:r>
              <a:t>外卖送餐服务行业骑手劳动保障研究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外卖送餐服务行业骑手劳动保障问题成因探析</a:t>
            </a:r>
          </a:p>
        </p:txBody>
      </p:sp>
      <p:sp>
        <p:nvSpPr>
          <p:cNvPr id="3" name="Text Placeholder 2"/>
          <p:cNvSpPr>
            <a:spLocks noGrp="1"/>
          </p:cNvSpPr>
          <p:nvPr>
            <p:ph type="body" idx="1"/>
          </p:nvPr>
        </p:nvSpPr>
        <p:spPr/>
        <p:txBody>
          <a:bodyPr/>
          <a:lstStyle/>
          <a:p>
            <a:r>
              <a:t>平台监管不力：</a:t>
            </a:r>
          </a:p>
        </p:txBody>
      </p:sp>
      <p:sp>
        <p:nvSpPr>
          <p:cNvPr id="4" name="Content Placeholder 3"/>
          <p:cNvSpPr>
            <a:spLocks noGrp="1"/>
          </p:cNvSpPr>
          <p:nvPr>
            <p:ph sz="half" idx="2"/>
          </p:nvPr>
        </p:nvSpPr>
        <p:spPr/>
        <p:txBody>
          <a:bodyPr/>
          <a:lstStyle/>
          <a:p>
            <a:r>
              <a:t>1. 平台缺乏对骑手的管理和监督，对骑手的劳动安全、劳动报酬、劳动时间等方面的权益保护不到位。</a:t>
            </a:r>
          </a:p>
          <a:p>
            <a:r>
              <a:t>2. 平台对骑手的考核过于苛刻，对骑手的超时送餐、差评等情况的处罚过于严厉，导致骑手的劳动强度过大，劳动权益受到侵犯。</a:t>
            </a:r>
          </a:p>
          <a:p>
            <a:r>
              <a:t>3. 平台与骑手之间的劳动关系不明晰，平台往往将骑手视为独立的个体劳动者，而不是平台的员工，从而规避了对骑手的劳动保障责任。</a:t>
            </a:r>
          </a:p>
        </p:txBody>
      </p:sp>
      <p:sp>
        <p:nvSpPr>
          <p:cNvPr id="5" name="Text Placeholder 4"/>
          <p:cNvSpPr>
            <a:spLocks noGrp="1"/>
          </p:cNvSpPr>
          <p:nvPr>
            <p:ph type="body" idx="3"/>
          </p:nvPr>
        </p:nvSpPr>
        <p:spPr/>
        <p:txBody>
          <a:bodyPr/>
          <a:lstStyle/>
          <a:p>
            <a:r>
              <a:t>骑手劳动保障意识薄弱：</a:t>
            </a:r>
          </a:p>
        </p:txBody>
      </p:sp>
      <p:sp>
        <p:nvSpPr>
          <p:cNvPr id="6" name="Content Placeholder 5"/>
          <p:cNvSpPr>
            <a:spLocks noGrp="1"/>
          </p:cNvSpPr>
          <p:nvPr>
            <p:ph sz="half" idx="4"/>
          </p:nvPr>
        </p:nvSpPr>
        <p:spPr/>
        <p:txBody>
          <a:bodyPr/>
          <a:lstStyle/>
          <a:p>
            <a:r>
              <a:t>1. 骑手对劳动保障相关法律法规的了解不足，对自己的劳动权益缺乏认识，导致其无法有效地维护自身的合法权益。</a:t>
            </a:r>
          </a:p>
          <a:p>
            <a:r>
              <a:t>2. 骑手受困于经济压力，为了赚取更多收入，往往忽视了自己的劳动保障权益，不敢与平台进行斗争，导致其劳动权益受到侵犯。</a:t>
            </a:r>
          </a:p>
          <a:p>
            <a:r>
              <a:t>3. 骑手之间的竞争激烈，为了获得更多的送单机会，骑手往往会超时送餐、超速行驶等，导致其劳动安全受到威胁。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外卖送餐服务行业骑手劳动保障问题成因探析</a:t>
            </a:r>
          </a:p>
        </p:txBody>
      </p:sp>
      <p:sp>
        <p:nvSpPr>
          <p:cNvPr id="3" name="Text Placeholder 2"/>
          <p:cNvSpPr>
            <a:spLocks noGrp="1"/>
          </p:cNvSpPr>
          <p:nvPr>
            <p:ph type="body" idx="1"/>
          </p:nvPr>
        </p:nvSpPr>
        <p:spPr/>
        <p:txBody>
          <a:bodyPr/>
          <a:lstStyle/>
          <a:p>
            <a:r>
              <a:t>社会保障体系不健全：</a:t>
            </a:r>
          </a:p>
        </p:txBody>
      </p:sp>
      <p:sp>
        <p:nvSpPr>
          <p:cNvPr id="4" name="Content Placeholder 3"/>
          <p:cNvSpPr>
            <a:spLocks noGrp="1"/>
          </p:cNvSpPr>
          <p:nvPr>
            <p:ph sz="half" idx="2"/>
          </p:nvPr>
        </p:nvSpPr>
        <p:spPr/>
        <p:txBody>
          <a:bodyPr/>
          <a:lstStyle/>
          <a:p>
            <a:r>
              <a:t>1. 现有的社会保障体系对骑手群体覆盖不足，骑手无法享受与其他劳动者同等的社会保障待遇，导致其在发生工伤、疾病等情况时，无法获得有效的保障。</a:t>
            </a:r>
          </a:p>
          <a:p>
            <a:r>
              <a:t>2. 骑手群体流动性强，职业稳定性差，这使得其很难参与社会保障，导致其社会保障权益难以得到保障。</a:t>
            </a:r>
          </a:p>
          <a:p>
            <a:r>
              <a:t>3. 目前，我国尚未针对外卖送餐服务行业骑手群体制定专项的社会保障政策，导致骑手的社会保障权益无法得到有效保障。</a:t>
            </a:r>
          </a:p>
        </p:txBody>
      </p:sp>
      <p:sp>
        <p:nvSpPr>
          <p:cNvPr id="5" name="Text Placeholder 4"/>
          <p:cNvSpPr>
            <a:spLocks noGrp="1"/>
          </p:cNvSpPr>
          <p:nvPr>
            <p:ph type="body" idx="3"/>
          </p:nvPr>
        </p:nvSpPr>
        <p:spPr/>
        <p:txBody>
          <a:bodyPr/>
          <a:lstStyle/>
          <a:p>
            <a:r>
              <a:t>劳动保障法律法规不完善：</a:t>
            </a:r>
          </a:p>
        </p:txBody>
      </p:sp>
      <p:sp>
        <p:nvSpPr>
          <p:cNvPr id="6" name="Content Placeholder 5"/>
          <p:cNvSpPr>
            <a:spLocks noGrp="1"/>
          </p:cNvSpPr>
          <p:nvPr>
            <p:ph sz="half" idx="4"/>
          </p:nvPr>
        </p:nvSpPr>
        <p:spPr/>
        <p:txBody>
          <a:bodyPr/>
          <a:lstStyle/>
          <a:p>
            <a:r>
              <a:t>1. 我国现有的劳动保障法律法规对新业态劳动者的权益保护不足，无法有效地保障骑手的劳动权益。</a:t>
            </a:r>
          </a:p>
          <a:p>
            <a:r>
              <a:t>2. 外卖送餐服务行业骑手群体从业时间短、职业稳定性差，难以建立稳定的劳动关系，这使得其很难适用现有的劳动保障法律法规。</a:t>
            </a:r>
          </a:p>
          <a:p>
            <a:r>
              <a:t>3. 外卖送餐服务行业骑手群体劳动特点特殊，其劳动时间和劳动强度与其他劳动者不同，这使得现有的劳动保障法律法规难以适应其特殊性。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外卖送餐服务行业骑手劳动保障问题成因探析</a:t>
            </a:r>
          </a:p>
        </p:txBody>
      </p:sp>
      <p:sp>
        <p:nvSpPr>
          <p:cNvPr id="3" name="Text Placeholder 2"/>
          <p:cNvSpPr>
            <a:spLocks noGrp="1"/>
          </p:cNvSpPr>
          <p:nvPr>
            <p:ph type="body" idx="1"/>
          </p:nvPr>
        </p:nvSpPr>
        <p:spPr/>
        <p:txBody>
          <a:bodyPr/>
          <a:lstStyle/>
          <a:p>
            <a:r>
              <a:t>行业发展速度过快：</a:t>
            </a:r>
          </a:p>
        </p:txBody>
      </p:sp>
      <p:sp>
        <p:nvSpPr>
          <p:cNvPr id="4" name="Content Placeholder 3"/>
          <p:cNvSpPr>
            <a:spLocks noGrp="1"/>
          </p:cNvSpPr>
          <p:nvPr>
            <p:ph sz="half" idx="2"/>
          </p:nvPr>
        </p:nvSpPr>
        <p:spPr/>
        <p:txBody>
          <a:bodyPr/>
          <a:lstStyle/>
          <a:p>
            <a:r>
              <a:t>1. 外卖送餐服务行业发展速度过快，相关配套制度建设滞后，导致骑手的劳动保障问题难以得到有效解决。</a:t>
            </a:r>
          </a:p>
          <a:p>
            <a:r>
              <a:t>2. 外卖送餐服务行业处于野蛮生长的阶段，行业竞争激烈，企业为了降低成本，往往忽视了骑手的劳动保障权益。</a:t>
            </a:r>
          </a:p>
          <a:p>
            <a:r>
              <a:t>3. 外卖送餐服务行业劳动用工形式灵活多变，骑手与平台之间往往存在多种形式的劳动关系，这使得骑手的劳动保障权益难以得到有效保障。</a:t>
            </a:r>
          </a:p>
        </p:txBody>
      </p:sp>
      <p:sp>
        <p:nvSpPr>
          <p:cNvPr id="5" name="Text Placeholder 4"/>
          <p:cNvSpPr>
            <a:spLocks noGrp="1"/>
          </p:cNvSpPr>
          <p:nvPr>
            <p:ph type="body" idx="3"/>
          </p:nvPr>
        </p:nvSpPr>
        <p:spPr/>
        <p:txBody>
          <a:bodyPr/>
          <a:lstStyle/>
          <a:p>
            <a:r>
              <a:t>骑手群体自身维权能力弱：</a:t>
            </a:r>
          </a:p>
        </p:txBody>
      </p:sp>
      <p:sp>
        <p:nvSpPr>
          <p:cNvPr id="6" name="Content Placeholder 5"/>
          <p:cNvSpPr>
            <a:spLocks noGrp="1"/>
          </p:cNvSpPr>
          <p:nvPr>
            <p:ph sz="half" idx="4"/>
          </p:nvPr>
        </p:nvSpPr>
        <p:spPr/>
        <p:txBody>
          <a:bodyPr/>
          <a:lstStyle/>
          <a:p>
            <a:r>
              <a:t>1. 骑手群体大多是外来务工人员，文化程度不高，对劳动保障法律法规的了解不足，维权意识薄弱。</a:t>
            </a:r>
          </a:p>
          <a:p>
            <a:r>
              <a:t>2. 骑手群体流动性强，难以建立稳定的劳动关系，这使得其难以与平台进行有效地协商和维权。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外卖送餐服务行业骑手劳动保障政策及法律法规</a:t>
            </a:r>
          </a:p>
        </p:txBody>
      </p:sp>
      <p:sp>
        <p:nvSpPr>
          <p:cNvPr id="3" name="Subtitle 2"/>
          <p:cNvSpPr>
            <a:spLocks noGrp="1"/>
          </p:cNvSpPr>
          <p:nvPr>
            <p:ph type="subTitle" idx="1"/>
          </p:nvPr>
        </p:nvSpPr>
        <p:spPr/>
        <p:txBody>
          <a:bodyPr/>
          <a:lstStyle/>
          <a:p>
            <a:r>
              <a:t>外卖送餐服务行业骑手劳动保障研究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外卖送餐服务行业骑手劳动保障政策及法律法规</a:t>
            </a:r>
          </a:p>
        </p:txBody>
      </p:sp>
      <p:sp>
        <p:nvSpPr>
          <p:cNvPr id="3" name="Content Placeholder 2"/>
          <p:cNvSpPr>
            <a:spLocks noGrp="1"/>
          </p:cNvSpPr>
          <p:nvPr>
            <p:ph sz="half" idx="2"/>
          </p:nvPr>
        </p:nvSpPr>
        <p:spPr/>
        <p:txBody>
          <a:bodyPr/>
          <a:lstStyle/>
          <a:p>
            <a:r>
              <a:t>1. 明确劳动关系，规范用工形式。外卖送餐服务行业骑手与平台公司之间存在劳动关系，平台公司应与骑手签订劳动合同，保障骑手合法权益。</a:t>
            </a:r>
          </a:p>
          <a:p>
            <a:r>
              <a:t>2. 完善劳动合同条款，保障骑手基本劳动权益。劳动合同应明确骑手的工资、工作时间、休息休假、社会保险、劳动安全卫生等内容。</a:t>
            </a:r>
          </a:p>
          <a:p>
            <a:r>
              <a:t>3. 加强劳动合同管理，确保劳动合同有效履行。平台公司应建立健全劳动合同管理制度，确保劳动合同有效履行，维护骑手合法权益。</a:t>
            </a:r>
          </a:p>
        </p:txBody>
      </p:sp>
      <p:sp>
        <p:nvSpPr>
          <p:cNvPr id="4" name="Text Placeholder 3"/>
          <p:cNvSpPr>
            <a:spLocks noGrp="1"/>
          </p:cNvSpPr>
          <p:nvPr>
            <p:ph type="body" idx="3"/>
          </p:nvPr>
        </p:nvSpPr>
        <p:spPr/>
        <p:txBody>
          <a:bodyPr/>
          <a:lstStyle/>
          <a:p>
            <a:r>
              <a:t>社会保险</a:t>
            </a:r>
          </a:p>
        </p:txBody>
      </p:sp>
      <p:sp>
        <p:nvSpPr>
          <p:cNvPr id="5" name="Content Placeholder 4"/>
          <p:cNvSpPr>
            <a:spLocks noGrp="1"/>
          </p:cNvSpPr>
          <p:nvPr>
            <p:ph sz="half" idx="4"/>
          </p:nvPr>
        </p:nvSpPr>
        <p:spPr/>
        <p:txBody>
          <a:bodyPr/>
          <a:lstStyle/>
          <a:p>
            <a:r>
              <a:t>1. 全面落实社会保险制度，保障骑手基本社会保障。平台公司应为骑手缴纳社会保险，包括养老保险、医疗保险、失业保险、工伤保险和生育保险。</a:t>
            </a:r>
          </a:p>
          <a:p>
            <a:r>
              <a:t>2. 加强社会保险监管，确保社会保险待遇落实到位。劳动保障部门应加强对平台公司社会保险缴纳情况的监督检查，确保骑手社会保险待遇落实到位。</a:t>
            </a:r>
          </a:p>
          <a:p>
            <a:r>
              <a:t>3. 探索创新社会保险缴纳方式，提高社会保险覆盖率。平台公司可探索创新社会保险缴纳方式，降低骑手缴费负担，提高社会保险覆盖率。</a:t>
            </a:r>
          </a:p>
        </p:txBody>
      </p:sp>
      <p:sp>
        <p:nvSpPr>
          <p:cNvPr id="6" name="Text Placeholder 5"/>
          <p:cNvSpPr>
            <a:spLocks noGrp="1"/>
          </p:cNvSpPr>
          <p:nvPr>
            <p:ph type="body" idx="1"/>
          </p:nvPr>
        </p:nvSpPr>
        <p:spPr/>
        <p:txBody>
          <a:bodyPr/>
          <a:lstStyle/>
          <a:p>
            <a:r>
              <a:t>劳动合同</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外卖送餐服务行业骑手劳动保障政策及法律法规</a:t>
            </a:r>
          </a:p>
        </p:txBody>
      </p:sp>
      <p:sp>
        <p:nvSpPr>
          <p:cNvPr id="3" name="Text Placeholder 2"/>
          <p:cNvSpPr>
            <a:spLocks noGrp="1"/>
          </p:cNvSpPr>
          <p:nvPr>
            <p:ph type="body" idx="1"/>
          </p:nvPr>
        </p:nvSpPr>
        <p:spPr/>
        <p:txBody>
          <a:bodyPr/>
          <a:lstStyle/>
          <a:p>
            <a:r>
              <a:t>工资报酬</a:t>
            </a:r>
          </a:p>
        </p:txBody>
      </p:sp>
      <p:sp>
        <p:nvSpPr>
          <p:cNvPr id="4" name="Content Placeholder 3"/>
          <p:cNvSpPr>
            <a:spLocks noGrp="1"/>
          </p:cNvSpPr>
          <p:nvPr>
            <p:ph sz="half" idx="2"/>
          </p:nvPr>
        </p:nvSpPr>
        <p:spPr/>
        <p:txBody>
          <a:bodyPr/>
          <a:lstStyle/>
          <a:p>
            <a:r>
              <a:t>1. 确立合理的工资报酬标准，保障骑手劳动报酬。平台公司应根据骑手的劳动强度、工作时间、技能水平等因素，合理确定骑手的工资报酬标准。</a:t>
            </a:r>
          </a:p>
          <a:p>
            <a:r>
              <a:t>2. 规范工资支付方式，确保骑手及时足额拿到工资。平台公司应按时足额支付骑手工资，不得克扣或拖欠。</a:t>
            </a:r>
          </a:p>
          <a:p>
            <a:r>
              <a:t>3. 建立健全工资支付保障机制，维护骑手工资合法权益。劳动保障部门应建立健全工资支付保障机制，保障骑手工资合法权益。</a:t>
            </a:r>
          </a:p>
        </p:txBody>
      </p:sp>
      <p:sp>
        <p:nvSpPr>
          <p:cNvPr id="5" name="Text Placeholder 4"/>
          <p:cNvSpPr>
            <a:spLocks noGrp="1"/>
          </p:cNvSpPr>
          <p:nvPr>
            <p:ph type="body" idx="3"/>
          </p:nvPr>
        </p:nvSpPr>
        <p:spPr/>
        <p:txBody>
          <a:bodyPr/>
          <a:lstStyle/>
          <a:p>
            <a:r>
              <a:t>工作时间和休息休假</a:t>
            </a:r>
          </a:p>
        </p:txBody>
      </p:sp>
      <p:sp>
        <p:nvSpPr>
          <p:cNvPr id="6" name="Content Placeholder 5"/>
          <p:cNvSpPr>
            <a:spLocks noGrp="1"/>
          </p:cNvSpPr>
          <p:nvPr>
            <p:ph sz="half" idx="4"/>
          </p:nvPr>
        </p:nvSpPr>
        <p:spPr/>
        <p:txBody>
          <a:bodyPr/>
          <a:lstStyle/>
          <a:p>
            <a:r>
              <a:t>1. 合理安排工作时间，保障骑手休息权。平台公司应合理安排骑手工作时间，保障骑手休息权。</a:t>
            </a:r>
          </a:p>
          <a:p>
            <a:r>
              <a:t>2. 落实休息休假制度，保障骑手休息休假权。平台公司应严格执行休息休假制度，保障骑手休息休假权。</a:t>
            </a:r>
          </a:p>
          <a:p>
            <a:r>
              <a:t>3. 加强工作时间和休息休假监督，确保骑手权益落实到位。劳动保障部门应加强对平台公司工作时间和休息休假情况的监督检查，确保骑手权益落实到位。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外卖送餐服务行业骑手劳动保障政策及法律法规</a:t>
            </a:r>
          </a:p>
        </p:txBody>
      </p:sp>
      <p:sp>
        <p:nvSpPr>
          <p:cNvPr id="3" name="Text Placeholder 2"/>
          <p:cNvSpPr>
            <a:spLocks noGrp="1"/>
          </p:cNvSpPr>
          <p:nvPr>
            <p:ph type="body" idx="1"/>
          </p:nvPr>
        </p:nvSpPr>
        <p:spPr/>
        <p:txBody>
          <a:bodyPr/>
          <a:lstStyle/>
          <a:p>
            <a:r>
              <a:t>劳动安全卫生</a:t>
            </a:r>
          </a:p>
        </p:txBody>
      </p:sp>
      <p:sp>
        <p:nvSpPr>
          <p:cNvPr id="4" name="Content Placeholder 3"/>
          <p:cNvSpPr>
            <a:spLocks noGrp="1"/>
          </p:cNvSpPr>
          <p:nvPr>
            <p:ph sz="half" idx="2"/>
          </p:nvPr>
        </p:nvSpPr>
        <p:spPr/>
        <p:txBody>
          <a:bodyPr/>
          <a:lstStyle/>
          <a:p>
            <a:r>
              <a:t>1. 加强劳动安全卫生管理，保障骑手职业健康安全。平台公司应建立健全劳动安全卫生管理制度，加强劳动安全卫生培训，为骑手提供必要的劳动安全卫生保护措施。</a:t>
            </a:r>
          </a:p>
          <a:p>
            <a:r>
              <a:t>2. 落实劳动安全卫生责任制，确保骑手职业健康安全。平台公司应落实劳动安全卫生责任制，定期检查和维护劳动安全卫生设施，消除安全隐患。</a:t>
            </a:r>
          </a:p>
          <a:p>
            <a:r>
              <a:t>3. 加强劳动安全卫生监督，确保骑手职业健康安全。劳动保障部门应加强对平台公司劳动安全卫生情况的监督检查，确保骑手职业健康安全。</a:t>
            </a:r>
          </a:p>
        </p:txBody>
      </p:sp>
      <p:sp>
        <p:nvSpPr>
          <p:cNvPr id="5" name="Text Placeholder 4"/>
          <p:cNvSpPr>
            <a:spLocks noGrp="1"/>
          </p:cNvSpPr>
          <p:nvPr>
            <p:ph type="body" idx="3"/>
          </p:nvPr>
        </p:nvSpPr>
        <p:spPr/>
        <p:txBody>
          <a:bodyPr/>
          <a:lstStyle/>
          <a:p>
            <a:r>
              <a:t>劳动争议处理</a:t>
            </a:r>
          </a:p>
        </p:txBody>
      </p:sp>
      <p:sp>
        <p:nvSpPr>
          <p:cNvPr id="6" name="Content Placeholder 5"/>
          <p:cNvSpPr>
            <a:spLocks noGrp="1"/>
          </p:cNvSpPr>
          <p:nvPr>
            <p:ph sz="half" idx="4"/>
          </p:nvPr>
        </p:nvSpPr>
        <p:spPr/>
        <p:txBody>
          <a:bodyPr/>
          <a:lstStyle/>
          <a:p>
            <a:r>
              <a:t>1. 建立健全劳动争议处理机制，保障骑手合法权益。平台公司应建立健全劳动争议处理机制，及时处理骑手与平台公司之间的劳动争议。</a:t>
            </a:r>
          </a:p>
          <a:p>
            <a:r>
              <a:t>2. 加强劳动争议调解，促进劳动争议和解。劳动保障部门应加强劳动争议调解，促进劳动争议和解，维护骑手合法权益。</a:t>
            </a:r>
          </a:p>
          <a:p>
            <a:r>
              <a:t>3. 保障骑手诉讼权利，维护骑手合法权益。劳动保障部门应保障骑手诉讼权利，维护骑手合法权益。</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外卖送餐服务行业骑手劳动保障的国际经验借鉴</a:t>
            </a:r>
          </a:p>
        </p:txBody>
      </p:sp>
      <p:sp>
        <p:nvSpPr>
          <p:cNvPr id="3" name="Subtitle 2"/>
          <p:cNvSpPr>
            <a:spLocks noGrp="1"/>
          </p:cNvSpPr>
          <p:nvPr>
            <p:ph type="subTitle" idx="1"/>
          </p:nvPr>
        </p:nvSpPr>
        <p:spPr/>
        <p:txBody>
          <a:bodyPr/>
          <a:lstStyle/>
          <a:p>
            <a:r>
              <a:t>外卖送餐服务行业骑手劳动保障研究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外卖送餐服务行业骑手劳动保障的国际经验借鉴</a:t>
            </a:r>
          </a:p>
        </p:txBody>
      </p:sp>
      <p:sp>
        <p:nvSpPr>
          <p:cNvPr id="3" name="Text Placeholder 2"/>
          <p:cNvSpPr>
            <a:spLocks noGrp="1"/>
          </p:cNvSpPr>
          <p:nvPr>
            <p:ph type="body" idx="1"/>
          </p:nvPr>
        </p:nvSpPr>
        <p:spPr/>
        <p:txBody>
          <a:bodyPr/>
          <a:lstStyle/>
          <a:p>
            <a:r>
              <a:t>社会保险保障政策:</a:t>
            </a:r>
          </a:p>
        </p:txBody>
      </p:sp>
      <p:sp>
        <p:nvSpPr>
          <p:cNvPr id="4" name="Content Placeholder 3"/>
          <p:cNvSpPr>
            <a:spLocks noGrp="1"/>
          </p:cNvSpPr>
          <p:nvPr>
            <p:ph sz="half" idx="2"/>
          </p:nvPr>
        </p:nvSpPr>
        <p:spPr/>
        <p:txBody>
          <a:bodyPr/>
          <a:lstStyle/>
          <a:p>
            <a:r>
              <a:t>1. 强制性的社会保险覆盖：通过立法强制外卖送餐平台将外卖骑手纳入社会保险体系，确保其享有基本医疗保险、工伤保险、失业保险、生育保险和养老保险等社会保险保障。</a:t>
            </a:r>
          </a:p>
          <a:p>
            <a:r>
              <a:t>2. 政府补贴和税收减免：对缴纳外卖骑手社会保险的平台提供政府补贴，对平台缴纳的社会保险费提供税收减免，以减轻平台的负担，鼓励平台履行社会责任。</a:t>
            </a:r>
          </a:p>
          <a:p>
            <a:r>
              <a:t>3. 灵活的保险计划设计：考虑外卖骑手工作性质的特点，设计灵活的保险计划，允许骑手选择适合自己需求的保险保障，同时兼顾保险费用的可负担性</a:t>
            </a:r>
          </a:p>
        </p:txBody>
      </p:sp>
      <p:sp>
        <p:nvSpPr>
          <p:cNvPr id="5" name="Text Placeholder 4"/>
          <p:cNvSpPr>
            <a:spLocks noGrp="1"/>
          </p:cNvSpPr>
          <p:nvPr>
            <p:ph type="body" idx="3"/>
          </p:nvPr>
        </p:nvSpPr>
        <p:spPr/>
        <p:txBody>
          <a:bodyPr/>
          <a:lstStyle/>
          <a:p>
            <a:r>
              <a:t>外卖行业监管政策:</a:t>
            </a:r>
          </a:p>
        </p:txBody>
      </p:sp>
      <p:sp>
        <p:nvSpPr>
          <p:cNvPr id="6" name="Content Placeholder 5"/>
          <p:cNvSpPr>
            <a:spLocks noGrp="1"/>
          </p:cNvSpPr>
          <p:nvPr>
            <p:ph sz="half" idx="4"/>
          </p:nvPr>
        </p:nvSpPr>
        <p:spPr/>
        <p:txBody>
          <a:bodyPr/>
          <a:lstStyle/>
          <a:p>
            <a:r>
              <a:t>1. 明确的法律法规：制定专门针对外卖送餐行业监管的法律法规，明确平台与骑手之间的劳动关系、骑手的劳动权利义务、平台的责任义务等，为行业健康发展提供法律依据。</a:t>
            </a:r>
          </a:p>
          <a:p>
            <a:r>
              <a:t>2. 政府监管机构的建立：建立专门的政府监管机构，负责外卖送餐行业监管，监督平台和骑手遵守法律法规，处理行业纠纷，维护行业秩序。</a:t>
            </a:r>
          </a:p>
          <a:p>
            <a:r>
              <a:t>3. 骑手组织参与监管：鼓励和支持骑手组织的建立，使其参与行业监管，维护骑手权益，监督平台履行社会责任，共同构建和谐的行业生态系统。</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外卖送餐服务行业骑手劳动保障的国际经验借鉴</a:t>
            </a:r>
          </a:p>
        </p:txBody>
      </p:sp>
      <p:sp>
        <p:nvSpPr>
          <p:cNvPr id="3" name="Text Placeholder 2"/>
          <p:cNvSpPr>
            <a:spLocks noGrp="1"/>
          </p:cNvSpPr>
          <p:nvPr>
            <p:ph type="body" idx="1"/>
          </p:nvPr>
        </p:nvSpPr>
        <p:spPr/>
        <p:txBody>
          <a:bodyPr/>
          <a:lstStyle/>
          <a:p>
            <a:r>
              <a:t>劳动合同管理政策:</a:t>
            </a:r>
          </a:p>
        </p:txBody>
      </p:sp>
      <p:sp>
        <p:nvSpPr>
          <p:cNvPr id="4" name="Content Placeholder 3"/>
          <p:cNvSpPr>
            <a:spLocks noGrp="1"/>
          </p:cNvSpPr>
          <p:nvPr>
            <p:ph sz="half" idx="2"/>
          </p:nvPr>
        </p:nvSpPr>
        <p:spPr/>
        <p:txBody>
          <a:bodyPr/>
          <a:lstStyle/>
          <a:p>
            <a:r>
              <a:t>1. 标准化劳动合同：制定标准化的劳动合同文本，明确规定平台与骑手之间的权利义务，包括工作内容、工作时间、休息时间、报酬待遇、社会保险、劳动争议解决机制等。</a:t>
            </a:r>
          </a:p>
          <a:p>
            <a:r>
              <a:t>2. 合同签订流程规范：建立规范的劳动合同签订流程，确保骑手在充分知情和自愿的情况下签订劳动合同，保障骑手的合法权益。</a:t>
            </a:r>
          </a:p>
          <a:p>
            <a:r>
              <a:t>3. 劳动合同的监督管理：对劳动合同的签订、履行、变更、解除等环节进行监督管理，确保劳动合同的有效性和合法性，保障劳动关系的稳定。</a:t>
            </a:r>
          </a:p>
        </p:txBody>
      </p:sp>
      <p:sp>
        <p:nvSpPr>
          <p:cNvPr id="5" name="Text Placeholder 4"/>
          <p:cNvSpPr>
            <a:spLocks noGrp="1"/>
          </p:cNvSpPr>
          <p:nvPr>
            <p:ph type="body" idx="3"/>
          </p:nvPr>
        </p:nvSpPr>
        <p:spPr/>
        <p:txBody>
          <a:bodyPr/>
          <a:lstStyle/>
          <a:p>
            <a:r>
              <a:t>骑手培训和技能提升政策:</a:t>
            </a:r>
          </a:p>
        </p:txBody>
      </p:sp>
      <p:sp>
        <p:nvSpPr>
          <p:cNvPr id="6" name="Content Placeholder 5"/>
          <p:cNvSpPr>
            <a:spLocks noGrp="1"/>
          </p:cNvSpPr>
          <p:nvPr>
            <p:ph sz="half" idx="4"/>
          </p:nvPr>
        </p:nvSpPr>
        <p:spPr/>
        <p:txBody>
          <a:bodyPr/>
          <a:lstStyle/>
          <a:p>
            <a:r>
              <a:t>1. 职业技能培训：提供职业技能培训，帮助外卖骑手掌握必要的职业技能，提高其服务水平和职业素养，促进其职业发展。</a:t>
            </a:r>
          </a:p>
          <a:p>
            <a:r>
              <a:t>2. 安全知识培训：提供安全知识培训，帮助外卖骑手掌握道路交通安全知识和职业安全知识，提高其安全意识和自我保护能力，减少职业伤害的发生。</a:t>
            </a:r>
          </a:p>
          <a:p>
            <a:r>
              <a:t>3. 骑手职业发展规划：建立骑手职业发展规划，帮助骑手明确职业目标，提供职业发展机会，支持骑手实现职业发展。</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https://d.book118.com/615034143334011111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外卖送餐服务行业骑手劳动保障现状分析</vt:lpstr>
      <vt:lpstr> 外卖送餐服务行业骑手劳动保障现状分析</vt:lpstr>
      <vt:lpstr> 外卖送餐服务行业骑手劳动保障现状分析</vt:lpstr>
      <vt:lpstr> 外卖送餐服务行业骑手劳动保障现状分析</vt:lpstr>
      <vt:lpstr> 外卖送餐服务行业骑手劳动保障问题成因探析</vt:lpstr>
      <vt:lpstr>#. 外卖送餐服务行业骑手劳动保障问题成因探析</vt:lpstr>
      <vt:lpstr>#. 外卖送餐服务行业骑手劳动保障问题成因探析</vt:lpstr>
      <vt:lpstr>#. 外卖送餐服务行业骑手劳动保障问题成因探析</vt:lpstr>
      <vt:lpstr> 外卖送餐服务行业骑手劳动保障政策及法律法规</vt:lpstr>
      <vt:lpstr> 外卖送餐服务行业骑手劳动保障政策及法律法规</vt:lpstr>
      <vt:lpstr> 外卖送餐服务行业骑手劳动保障政策及法律法规</vt:lpstr>
      <vt:lpstr> 外卖送餐服务行业骑手劳动保障政策及法律法规</vt:lpstr>
      <vt:lpstr> 外卖送餐服务行业骑手劳动保障的国际经验借鉴</vt:lpstr>
      <vt:lpstr>#. 外卖送餐服务行业骑手劳动保障的国际经验借鉴</vt:lpstr>
      <vt:lpstr>#. 外卖送餐服务行业骑手劳动保障的国际经验借鉴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2024-09-18T00:13:18.274</cp:lastPrinted>
  <dcterms:created xsi:type="dcterms:W3CDTF">2024-09-17T16:13:18Z</dcterms:created>
  <dcterms:modified xsi:type="dcterms:W3CDTF">2024-09-17T16:13:20Z</dcterms:modified>
</cp:coreProperties>
</file>