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A67D7-693E-43F1-8007-D0BC0D50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E3CB2-B110-4AAC-8DAC-868A31E6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3A093-94C8-4814-A9CD-50343BB8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5681E-B7CF-44E9-AB80-B1D393B0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E2C50-90FB-4A8F-A741-9C6E8BE20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7CC9F-D9F0-4870-A6FD-9E22DF07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E64E2-7965-43DD-B94A-72D57F7C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53F4C-42C5-41AD-B543-7FD46C29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759FB-C188-4D8F-A867-BAF4588A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F7EB3-7E65-4D87-8731-5DDEF5DEF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9BAB9-FB7D-48B6-B626-AA6EFDE9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34230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关于静脉治疗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静脉治疗的操作流程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静脉治疗的风险与并发症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静脉治疗的临床应用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静脉治疗的未来发展与研究方向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静脉治疗简介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静脉治疗可以包括静脉注射、静脉输液、静脉置管等多种技术手段。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静脉治疗是通过静脉血管途径进行的药物治疗、营养支持、血液净化等治疗方式。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静脉治疗的历史与发展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静脉治疗的历史可以追溯到古代，但真正意义上的现代静脉治疗技术是在20世纪中叶发展起来的。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随着医学技术的不断进步，静脉治疗技术也在不断完善和更新，为临床治疗提供了更加安全、有效的手段。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适用于需要快速起效的药物，如抗生素、止痛药等。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静脉置管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适用于需要长时间持续给药的情况，如补充水分、电解质等。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适用于需要长时间进行输液或血液净化的患者，如危重病人、手术病人等。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静脉治疗的种类与适用范围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静脉治疗的操作流程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25" r="1662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67" b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静脉治疗是一种通过静脉血管给药或输送营养物质的医疗方法。它广泛应用于临床治疗，是保障患者生命健康的重要手段之一。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静脉治疗的风险与并发症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82" r="268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由于药物刺激或导管对血管壁的摩擦，导致血管出现炎症反应，表现为局部红肿、疼痛等症状。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由于导管在血管内形成异物，可能引发血栓形成，严重时可导致血管阻塞和肢体坏死。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静脉血栓形成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导管插入部位可能发生皮肤或深部组织的感染，需要使用抗生素和局部治疗。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输液过程中空气进入血管，可能导致呼吸困难、胸痛等症状，严重时可危及生命。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静脉治疗可能引起的并发症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https://d.book118.com/615034230132011041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2024-09-02T00:18:12.113</cp:lastPrinted>
  <dcterms:created xsi:type="dcterms:W3CDTF">2024-09-01T16:18:12Z</dcterms:created>
  <dcterms:modified xsi:type="dcterms:W3CDTF">2024-09-01T16:18:13Z</dcterms:modified>
</cp:coreProperties>
</file>