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A4A55E-B3E0-49DD-9224-D77D971B0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4EEFA0-CFB4-4539-BF96-F7BC03E76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F5E99D-FABE-4964-9AF5-802E60D17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3733C2-DD81-409D-A5A3-1C41ED653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268FAC-6F09-40C4-951D-FDBCD8D6D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9C33F7-CD59-4EF9-BCCD-D8C0DDCD1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B2F922-DB82-426C-9049-37ECFAC60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249EF0-B30C-4089-8017-78F6411A0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84E0EA-B027-495C-A32D-2C53D19D70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0AD5DE-D38D-47D4-B08F-A75E7E805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9FB315-8703-430D-9132-1C9604F71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03434131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8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课件1：万达广场慧云智能化管理系统介绍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万达广场慧云智能化管理系统概述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慧云智能化管理系统在万达广场的应用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万达广场慧云智能化管理系统的优势与效益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随着科技的发展和人们生活水平的提高，智能化管理系统的应用越来越广泛，万达广场作为国内知名的商业综合体，对于智能化管理系统的需求也日益增长。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万达广场慧云智能化管理系统是在这样的背景下应运而生，旨在提高万达广场的管理效率和服务水平，为顾客提供更好的购物体验。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万达广场慧云智能化管理系统的背景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通过智能化管理，实现万达广场的全面监控和管理，提高运营效率，降低管理成本，提升顾客满意度。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通过智能化管理，实现对万达广场的全面监控和管理，提高了管理效率。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提高管理效率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智能化管理系统的应用，可以提升万达广场的服务水平，为顾客提供更好的购物体验。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提升服务水平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智能化管理系统的应用，可以降低万达广场的管理成本，提高了经济效益。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降低管理成本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万达广场慧云智能化管理系统的目的和意义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万达广场慧云智能化管理系统概述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175" b="1417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系统架构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分布式架构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采用分布式架构，将系统划分为多个子系统，实现模块化管理和维护。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数据中心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建立数据中心，集中存储和管理系统数据，保障数据的安全性和可靠性。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网络通信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采用高速网络通信技术，实现各子系统之间的实时数据交换和信息共享。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实现对万达广场的智能化管理，包括设备监控、能源管理、安防监控等。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数据分析与预测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020" r="2002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通过对系统数据的分析，预测设备运行状况和能源消耗趋势，为决策提供支持。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提供移动应用功能，方便管理人员随时随地进行管理和操作。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系统具有高效稳定的运行能力，能够保证各项管理工作的顺利进行。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188" r="1718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高效稳定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系统设计灵活，易于扩展，可根据万达广场的实际需求进行定制和升级。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易于扩展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系统界面友好，操作简便，方便用户快速掌握和使用。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用户友好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慧云智能化管理系统在万达广场的应用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实时监控、安全保障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智能安防监控系统可以对万达广场的各个角落进行实时监控，及时发现异常情况，保障广场的安全。该系统具备高清摄像头、智能分析功能，可对人脸、行为等进行识别，提高安全防范能力。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智能安防监控系统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https://d.book118.com/615034341313011110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2024-09-16T07:03:28.681</cp:lastPrinted>
  <dcterms:created xsi:type="dcterms:W3CDTF">2024-09-15T23:03:28Z</dcterms:created>
  <dcterms:modified xsi:type="dcterms:W3CDTF">2024-09-15T23:03:30Z</dcterms:modified>
</cp:coreProperties>
</file>