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ags/tag10.xml" ContentType="application/vnd.openxmlformats-officedocument.presentationml.tags+xml"/>
  <Override PartName="/ppt/tags/tag100.xml" ContentType="application/vnd.openxmlformats-officedocument.presentationml.tags+xml"/>
  <Override PartName="/ppt/tags/tag101.xml" ContentType="application/vnd.openxmlformats-officedocument.presentationml.tags+xml"/>
  <Override PartName="/ppt/tags/tag102.xml" ContentType="application/vnd.openxmlformats-officedocument.presentationml.tags+xml"/>
  <Override PartName="/ppt/tags/tag103.xml" ContentType="application/vnd.openxmlformats-officedocument.presentationml.tags+xml"/>
  <Override PartName="/ppt/tags/tag104.xml" ContentType="application/vnd.openxmlformats-officedocument.presentationml.tags+xml"/>
  <Override PartName="/ppt/tags/tag105.xml" ContentType="application/vnd.openxmlformats-officedocument.presentationml.tags+xml"/>
  <Override PartName="/ppt/tags/tag106.xml" ContentType="application/vnd.openxmlformats-officedocument.presentationml.tags+xml"/>
  <Override PartName="/ppt/tags/tag107.xml" ContentType="application/vnd.openxmlformats-officedocument.presentationml.tags+xml"/>
  <Override PartName="/ppt/tags/tag108.xml" ContentType="application/vnd.openxmlformats-officedocument.presentationml.tags+xml"/>
  <Override PartName="/ppt/tags/tag109.xml" ContentType="application/vnd.openxmlformats-officedocument.presentationml.tags+xml"/>
  <Override PartName="/ppt/tags/tag11.xml" ContentType="application/vnd.openxmlformats-officedocument.presentationml.tags+xml"/>
  <Override PartName="/ppt/tags/tag110.xml" ContentType="application/vnd.openxmlformats-officedocument.presentationml.tags+xml"/>
  <Override PartName="/ppt/tags/tag111.xml" ContentType="application/vnd.openxmlformats-officedocument.presentationml.tags+xml"/>
  <Override PartName="/ppt/tags/tag112.xml" ContentType="application/vnd.openxmlformats-officedocument.presentationml.tags+xml"/>
  <Override PartName="/ppt/tags/tag113.xml" ContentType="application/vnd.openxmlformats-officedocument.presentationml.tags+xml"/>
  <Override PartName="/ppt/tags/tag114.xml" ContentType="application/vnd.openxmlformats-officedocument.presentationml.tags+xml"/>
  <Override PartName="/ppt/tags/tag115.xml" ContentType="application/vnd.openxmlformats-officedocument.presentationml.tags+xml"/>
  <Override PartName="/ppt/tags/tag116.xml" ContentType="application/vnd.openxmlformats-officedocument.presentationml.tags+xml"/>
  <Override PartName="/ppt/tags/tag117.xml" ContentType="application/vnd.openxmlformats-officedocument.presentationml.tags+xml"/>
  <Override PartName="/ppt/tags/tag118.xml" ContentType="application/vnd.openxmlformats-officedocument.presentationml.tags+xml"/>
  <Override PartName="/ppt/tags/tag119.xml" ContentType="application/vnd.openxmlformats-officedocument.presentationml.tags+xml"/>
  <Override PartName="/ppt/tags/tag12.xml" ContentType="application/vnd.openxmlformats-officedocument.presentationml.tags+xml"/>
  <Override PartName="/ppt/tags/tag120.xml" ContentType="application/vnd.openxmlformats-officedocument.presentationml.tags+xml"/>
  <Override PartName="/ppt/tags/tag121.xml" ContentType="application/vnd.openxmlformats-officedocument.presentationml.tags+xml"/>
  <Override PartName="/ppt/tags/tag122.xml" ContentType="application/vnd.openxmlformats-officedocument.presentationml.tags+xml"/>
  <Override PartName="/ppt/tags/tag123.xml" ContentType="application/vnd.openxmlformats-officedocument.presentationml.tags+xml"/>
  <Override PartName="/ppt/tags/tag124.xml" ContentType="application/vnd.openxmlformats-officedocument.presentationml.tags+xml"/>
  <Override PartName="/ppt/tags/tag125.xml" ContentType="application/vnd.openxmlformats-officedocument.presentationml.tags+xml"/>
  <Override PartName="/ppt/tags/tag126.xml" ContentType="application/vnd.openxmlformats-officedocument.presentationml.tags+xml"/>
  <Override PartName="/ppt/tags/tag127.xml" ContentType="application/vnd.openxmlformats-officedocument.presentationml.tags+xml"/>
  <Override PartName="/ppt/tags/tag128.xml" ContentType="application/vnd.openxmlformats-officedocument.presentationml.tags+xml"/>
  <Override PartName="/ppt/tags/tag129.xml" ContentType="application/vnd.openxmlformats-officedocument.presentationml.tags+xml"/>
  <Override PartName="/ppt/tags/tag13.xml" ContentType="application/vnd.openxmlformats-officedocument.presentationml.tags+xml"/>
  <Override PartName="/ppt/tags/tag130.xml" ContentType="application/vnd.openxmlformats-officedocument.presentationml.tags+xml"/>
  <Override PartName="/ppt/tags/tag131.xml" ContentType="application/vnd.openxmlformats-officedocument.presentationml.tags+xml"/>
  <Override PartName="/ppt/tags/tag132.xml" ContentType="application/vnd.openxmlformats-officedocument.presentationml.tags+xml"/>
  <Override PartName="/ppt/tags/tag133.xml" ContentType="application/vnd.openxmlformats-officedocument.presentationml.tags+xml"/>
  <Override PartName="/ppt/tags/tag134.xml" ContentType="application/vnd.openxmlformats-officedocument.presentationml.tags+xml"/>
  <Override PartName="/ppt/tags/tag135.xml" ContentType="application/vnd.openxmlformats-officedocument.presentationml.tags+xml"/>
  <Override PartName="/ppt/tags/tag136.xml" ContentType="application/vnd.openxmlformats-officedocument.presentationml.tags+xml"/>
  <Override PartName="/ppt/tags/tag137.xml" ContentType="application/vnd.openxmlformats-officedocument.presentationml.tags+xml"/>
  <Override PartName="/ppt/tags/tag138.xml" ContentType="application/vnd.openxmlformats-officedocument.presentationml.tags+xml"/>
  <Override PartName="/ppt/tags/tag139.xml" ContentType="application/vnd.openxmlformats-officedocument.presentationml.tags+xml"/>
  <Override PartName="/ppt/tags/tag14.xml" ContentType="application/vnd.openxmlformats-officedocument.presentationml.tags+xml"/>
  <Override PartName="/ppt/tags/tag140.xml" ContentType="application/vnd.openxmlformats-officedocument.presentationml.tags+xml"/>
  <Override PartName="/ppt/tags/tag141.xml" ContentType="application/vnd.openxmlformats-officedocument.presentationml.tags+xml"/>
  <Override PartName="/ppt/tags/tag142.xml" ContentType="application/vnd.openxmlformats-officedocument.presentationml.tags+xml"/>
  <Override PartName="/ppt/tags/tag143.xml" ContentType="application/vnd.openxmlformats-officedocument.presentationml.tags+xml"/>
  <Override PartName="/ppt/tags/tag144.xml" ContentType="application/vnd.openxmlformats-officedocument.presentationml.tags+xml"/>
  <Override PartName="/ppt/tags/tag145.xml" ContentType="application/vnd.openxmlformats-officedocument.presentationml.tags+xml"/>
  <Override PartName="/ppt/tags/tag146.xml" ContentType="application/vnd.openxmlformats-officedocument.presentationml.tags+xml"/>
  <Override PartName="/ppt/tags/tag147.xml" ContentType="application/vnd.openxmlformats-officedocument.presentationml.tags+xml"/>
  <Override PartName="/ppt/tags/tag148.xml" ContentType="application/vnd.openxmlformats-officedocument.presentationml.tags+xml"/>
  <Override PartName="/ppt/tags/tag149.xml" ContentType="application/vnd.openxmlformats-officedocument.presentationml.tags+xml"/>
  <Override PartName="/ppt/tags/tag15.xml" ContentType="application/vnd.openxmlformats-officedocument.presentationml.tags+xml"/>
  <Override PartName="/ppt/tags/tag150.xml" ContentType="application/vnd.openxmlformats-officedocument.presentationml.tags+xml"/>
  <Override PartName="/ppt/tags/tag151.xml" ContentType="application/vnd.openxmlformats-officedocument.presentationml.tags+xml"/>
  <Override PartName="/ppt/tags/tag152.xml" ContentType="application/vnd.openxmlformats-officedocument.presentationml.tags+xml"/>
  <Override PartName="/ppt/tags/tag153.xml" ContentType="application/vnd.openxmlformats-officedocument.presentationml.tags+xml"/>
  <Override PartName="/ppt/tags/tag154.xml" ContentType="application/vnd.openxmlformats-officedocument.presentationml.tags+xml"/>
  <Override PartName="/ppt/tags/tag155.xml" ContentType="application/vnd.openxmlformats-officedocument.presentationml.tags+xml"/>
  <Override PartName="/ppt/tags/tag156.xml" ContentType="application/vnd.openxmlformats-officedocument.presentationml.tags+xml"/>
  <Override PartName="/ppt/tags/tag157.xml" ContentType="application/vnd.openxmlformats-officedocument.presentationml.tags+xml"/>
  <Override PartName="/ppt/tags/tag158.xml" ContentType="application/vnd.openxmlformats-officedocument.presentationml.tags+xml"/>
  <Override PartName="/ppt/tags/tag159.xml" ContentType="application/vnd.openxmlformats-officedocument.presentationml.tags+xml"/>
  <Override PartName="/ppt/tags/tag16.xml" ContentType="application/vnd.openxmlformats-officedocument.presentationml.tags+xml"/>
  <Override PartName="/ppt/tags/tag160.xml" ContentType="application/vnd.openxmlformats-officedocument.presentationml.tags+xml"/>
  <Override PartName="/ppt/tags/tag161.xml" ContentType="application/vnd.openxmlformats-officedocument.presentationml.tags+xml"/>
  <Override PartName="/ppt/tags/tag162.xml" ContentType="application/vnd.openxmlformats-officedocument.presentationml.tags+xml"/>
  <Override PartName="/ppt/tags/tag163.xml" ContentType="application/vnd.openxmlformats-officedocument.presentationml.tags+xml"/>
  <Override PartName="/ppt/tags/tag164.xml" ContentType="application/vnd.openxmlformats-officedocument.presentationml.tags+xml"/>
  <Override PartName="/ppt/tags/tag165.xml" ContentType="application/vnd.openxmlformats-officedocument.presentationml.tags+xml"/>
  <Override PartName="/ppt/tags/tag166.xml" ContentType="application/vnd.openxmlformats-officedocument.presentationml.tags+xml"/>
  <Override PartName="/ppt/tags/tag167.xml" ContentType="application/vnd.openxmlformats-officedocument.presentationml.tags+xml"/>
  <Override PartName="/ppt/tags/tag168.xml" ContentType="application/vnd.openxmlformats-officedocument.presentationml.tags+xml"/>
  <Override PartName="/ppt/tags/tag169.xml" ContentType="application/vnd.openxmlformats-officedocument.presentationml.tags+xml"/>
  <Override PartName="/ppt/tags/tag17.xml" ContentType="application/vnd.openxmlformats-officedocument.presentationml.tags+xml"/>
  <Override PartName="/ppt/tags/tag170.xml" ContentType="application/vnd.openxmlformats-officedocument.presentationml.tags+xml"/>
  <Override PartName="/ppt/tags/tag171.xml" ContentType="application/vnd.openxmlformats-officedocument.presentationml.tags+xml"/>
  <Override PartName="/ppt/tags/tag172.xml" ContentType="application/vnd.openxmlformats-officedocument.presentationml.tags+xml"/>
  <Override PartName="/ppt/tags/tag173.xml" ContentType="application/vnd.openxmlformats-officedocument.presentationml.tags+xml"/>
  <Override PartName="/ppt/tags/tag174.xml" ContentType="application/vnd.openxmlformats-officedocument.presentationml.tags+xml"/>
  <Override PartName="/ppt/tags/tag175.xml" ContentType="application/vnd.openxmlformats-officedocument.presentationml.tags+xml"/>
  <Override PartName="/ppt/tags/tag176.xml" ContentType="application/vnd.openxmlformats-officedocument.presentationml.tags+xml"/>
  <Override PartName="/ppt/tags/tag177.xml" ContentType="application/vnd.openxmlformats-officedocument.presentationml.tags+xml"/>
  <Override PartName="/ppt/tags/tag178.xml" ContentType="application/vnd.openxmlformats-officedocument.presentationml.tags+xml"/>
  <Override PartName="/ppt/tags/tag179.xml" ContentType="application/vnd.openxmlformats-officedocument.presentationml.tags+xml"/>
  <Override PartName="/ppt/tags/tag18.xml" ContentType="application/vnd.openxmlformats-officedocument.presentationml.tags+xml"/>
  <Override PartName="/ppt/tags/tag180.xml" ContentType="application/vnd.openxmlformats-officedocument.presentationml.tags+xml"/>
  <Override PartName="/ppt/tags/tag181.xml" ContentType="application/vnd.openxmlformats-officedocument.presentationml.tags+xml"/>
  <Override PartName="/ppt/tags/tag182.xml" ContentType="application/vnd.openxmlformats-officedocument.presentationml.tags+xml"/>
  <Override PartName="/ppt/tags/tag183.xml" ContentType="application/vnd.openxmlformats-officedocument.presentationml.tags+xml"/>
  <Override PartName="/ppt/tags/tag184.xml" ContentType="application/vnd.openxmlformats-officedocument.presentationml.tags+xml"/>
  <Override PartName="/ppt/tags/tag185.xml" ContentType="application/vnd.openxmlformats-officedocument.presentationml.tags+xml"/>
  <Override PartName="/ppt/tags/tag186.xml" ContentType="application/vnd.openxmlformats-officedocument.presentationml.tags+xml"/>
  <Override PartName="/ppt/tags/tag187.xml" ContentType="application/vnd.openxmlformats-officedocument.presentationml.tags+xml"/>
  <Override PartName="/ppt/tags/tag188.xml" ContentType="application/vnd.openxmlformats-officedocument.presentationml.tags+xml"/>
  <Override PartName="/ppt/tags/tag189.xml" ContentType="application/vnd.openxmlformats-officedocument.presentationml.tags+xml"/>
  <Override PartName="/ppt/tags/tag19.xml" ContentType="application/vnd.openxmlformats-officedocument.presentationml.tags+xml"/>
  <Override PartName="/ppt/tags/tag190.xml" ContentType="application/vnd.openxmlformats-officedocument.presentationml.tags+xml"/>
  <Override PartName="/ppt/tags/tag191.xml" ContentType="application/vnd.openxmlformats-officedocument.presentationml.tags+xml"/>
  <Override PartName="/ppt/tags/tag192.xml" ContentType="application/vnd.openxmlformats-officedocument.presentationml.tags+xml"/>
  <Override PartName="/ppt/tags/tag193.xml" ContentType="application/vnd.openxmlformats-officedocument.presentationml.tags+xml"/>
  <Override PartName="/ppt/tags/tag194.xml" ContentType="application/vnd.openxmlformats-officedocument.presentationml.tags+xml"/>
  <Override PartName="/ppt/tags/tag195.xml" ContentType="application/vnd.openxmlformats-officedocument.presentationml.tags+xml"/>
  <Override PartName="/ppt/tags/tag196.xml" ContentType="application/vnd.openxmlformats-officedocument.presentationml.tags+xml"/>
  <Override PartName="/ppt/tags/tag197.xml" ContentType="application/vnd.openxmlformats-officedocument.presentationml.tags+xml"/>
  <Override PartName="/ppt/tags/tag198.xml" ContentType="application/vnd.openxmlformats-officedocument.presentationml.tags+xml"/>
  <Override PartName="/ppt/tags/tag199.xml" ContentType="application/vnd.openxmlformats-officedocument.presentationml.tags+xml"/>
  <Override PartName="/ppt/tags/tag2.xml" ContentType="application/vnd.openxmlformats-officedocument.presentationml.tags+xml"/>
  <Override PartName="/ppt/tags/tag20.xml" ContentType="application/vnd.openxmlformats-officedocument.presentationml.tags+xml"/>
  <Override PartName="/ppt/tags/tag200.xml" ContentType="application/vnd.openxmlformats-officedocument.presentationml.tags+xml"/>
  <Override PartName="/ppt/tags/tag201.xml" ContentType="application/vnd.openxmlformats-officedocument.presentationml.tags+xml"/>
  <Override PartName="/ppt/tags/tag202.xml" ContentType="application/vnd.openxmlformats-officedocument.presentationml.tags+xml"/>
  <Override PartName="/ppt/tags/tag203.xml" ContentType="application/vnd.openxmlformats-officedocument.presentationml.tags+xml"/>
  <Override PartName="/ppt/tags/tag204.xml" ContentType="application/vnd.openxmlformats-officedocument.presentationml.tags+xml"/>
  <Override PartName="/ppt/tags/tag205.xml" ContentType="application/vnd.openxmlformats-officedocument.presentationml.tags+xml"/>
  <Override PartName="/ppt/tags/tag206.xml" ContentType="application/vnd.openxmlformats-officedocument.presentationml.tags+xml"/>
  <Override PartName="/ppt/tags/tag207.xml" ContentType="application/vnd.openxmlformats-officedocument.presentationml.tags+xml"/>
  <Override PartName="/ppt/tags/tag208.xml" ContentType="application/vnd.openxmlformats-officedocument.presentationml.tags+xml"/>
  <Override PartName="/ppt/tags/tag209.xml" ContentType="application/vnd.openxmlformats-officedocument.presentationml.tags+xml"/>
  <Override PartName="/ppt/tags/tag21.xml" ContentType="application/vnd.openxmlformats-officedocument.presentationml.tags+xml"/>
  <Override PartName="/ppt/tags/tag210.xml" ContentType="application/vnd.openxmlformats-officedocument.presentationml.tags+xml"/>
  <Override PartName="/ppt/tags/tag211.xml" ContentType="application/vnd.openxmlformats-officedocument.presentationml.tags+xml"/>
  <Override PartName="/ppt/tags/tag212.xml" ContentType="application/vnd.openxmlformats-officedocument.presentationml.tags+xml"/>
  <Override PartName="/ppt/tags/tag22.xml" ContentType="application/vnd.openxmlformats-officedocument.presentationml.tags+xml"/>
  <Override PartName="/ppt/tags/tag23.xml" ContentType="application/vnd.openxmlformats-officedocument.presentationml.tags+xml"/>
  <Override PartName="/ppt/tags/tag24.xml" ContentType="application/vnd.openxmlformats-officedocument.presentationml.tags+xml"/>
  <Override PartName="/ppt/tags/tag25.xml" ContentType="application/vnd.openxmlformats-officedocument.presentationml.tags+xml"/>
  <Override PartName="/ppt/tags/tag26.xml" ContentType="application/vnd.openxmlformats-officedocument.presentationml.tags+xml"/>
  <Override PartName="/ppt/tags/tag27.xml" ContentType="application/vnd.openxmlformats-officedocument.presentationml.tags+xml"/>
  <Override PartName="/ppt/tags/tag28.xml" ContentType="application/vnd.openxmlformats-officedocument.presentationml.tags+xml"/>
  <Override PartName="/ppt/tags/tag29.xml" ContentType="application/vnd.openxmlformats-officedocument.presentationml.tags+xml"/>
  <Override PartName="/ppt/tags/tag3.xml" ContentType="application/vnd.openxmlformats-officedocument.presentationml.tags+xml"/>
  <Override PartName="/ppt/tags/tag30.xml" ContentType="application/vnd.openxmlformats-officedocument.presentationml.tags+xml"/>
  <Override PartName="/ppt/tags/tag31.xml" ContentType="application/vnd.openxmlformats-officedocument.presentationml.tags+xml"/>
  <Override PartName="/ppt/tags/tag32.xml" ContentType="application/vnd.openxmlformats-officedocument.presentationml.tags+xml"/>
  <Override PartName="/ppt/tags/tag33.xml" ContentType="application/vnd.openxmlformats-officedocument.presentationml.tags+xml"/>
  <Override PartName="/ppt/tags/tag34.xml" ContentType="application/vnd.openxmlformats-officedocument.presentationml.tags+xml"/>
  <Override PartName="/ppt/tags/tag35.xml" ContentType="application/vnd.openxmlformats-officedocument.presentationml.tags+xml"/>
  <Override PartName="/ppt/tags/tag36.xml" ContentType="application/vnd.openxmlformats-officedocument.presentationml.tags+xml"/>
  <Override PartName="/ppt/tags/tag37.xml" ContentType="application/vnd.openxmlformats-officedocument.presentationml.tags+xml"/>
  <Override PartName="/ppt/tags/tag38.xml" ContentType="application/vnd.openxmlformats-officedocument.presentationml.tags+xml"/>
  <Override PartName="/ppt/tags/tag39.xml" ContentType="application/vnd.openxmlformats-officedocument.presentationml.tags+xml"/>
  <Override PartName="/ppt/tags/tag4.xml" ContentType="application/vnd.openxmlformats-officedocument.presentationml.tags+xml"/>
  <Override PartName="/ppt/tags/tag40.xml" ContentType="application/vnd.openxmlformats-officedocument.presentationml.tags+xml"/>
  <Override PartName="/ppt/tags/tag41.xml" ContentType="application/vnd.openxmlformats-officedocument.presentationml.tags+xml"/>
  <Override PartName="/ppt/tags/tag42.xml" ContentType="application/vnd.openxmlformats-officedocument.presentationml.tags+xml"/>
  <Override PartName="/ppt/tags/tag43.xml" ContentType="application/vnd.openxmlformats-officedocument.presentationml.tags+xml"/>
  <Override PartName="/ppt/tags/tag44.xml" ContentType="application/vnd.openxmlformats-officedocument.presentationml.tags+xml"/>
  <Override PartName="/ppt/tags/tag45.xml" ContentType="application/vnd.openxmlformats-officedocument.presentationml.tags+xml"/>
  <Override PartName="/ppt/tags/tag46.xml" ContentType="application/vnd.openxmlformats-officedocument.presentationml.tags+xml"/>
  <Override PartName="/ppt/tags/tag47.xml" ContentType="application/vnd.openxmlformats-officedocument.presentationml.tags+xml"/>
  <Override PartName="/ppt/tags/tag48.xml" ContentType="application/vnd.openxmlformats-officedocument.presentationml.tags+xml"/>
  <Override PartName="/ppt/tags/tag49.xml" ContentType="application/vnd.openxmlformats-officedocument.presentationml.tags+xml"/>
  <Override PartName="/ppt/tags/tag5.xml" ContentType="application/vnd.openxmlformats-officedocument.presentationml.tags+xml"/>
  <Override PartName="/ppt/tags/tag50.xml" ContentType="application/vnd.openxmlformats-officedocument.presentationml.tags+xml"/>
  <Override PartName="/ppt/tags/tag51.xml" ContentType="application/vnd.openxmlformats-officedocument.presentationml.tags+xml"/>
  <Override PartName="/ppt/tags/tag52.xml" ContentType="application/vnd.openxmlformats-officedocument.presentationml.tags+xml"/>
  <Override PartName="/ppt/tags/tag53.xml" ContentType="application/vnd.openxmlformats-officedocument.presentationml.tags+xml"/>
  <Override PartName="/ppt/tags/tag54.xml" ContentType="application/vnd.openxmlformats-officedocument.presentationml.tags+xml"/>
  <Override PartName="/ppt/tags/tag55.xml" ContentType="application/vnd.openxmlformats-officedocument.presentationml.tags+xml"/>
  <Override PartName="/ppt/tags/tag56.xml" ContentType="application/vnd.openxmlformats-officedocument.presentationml.tags+xml"/>
  <Override PartName="/ppt/tags/tag57.xml" ContentType="application/vnd.openxmlformats-officedocument.presentationml.tags+xml"/>
  <Override PartName="/ppt/tags/tag58.xml" ContentType="application/vnd.openxmlformats-officedocument.presentationml.tags+xml"/>
  <Override PartName="/ppt/tags/tag59.xml" ContentType="application/vnd.openxmlformats-officedocument.presentationml.tags+xml"/>
  <Override PartName="/ppt/tags/tag6.xml" ContentType="application/vnd.openxmlformats-officedocument.presentationml.tags+xml"/>
  <Override PartName="/ppt/tags/tag60.xml" ContentType="application/vnd.openxmlformats-officedocument.presentationml.tags+xml"/>
  <Override PartName="/ppt/tags/tag61.xml" ContentType="application/vnd.openxmlformats-officedocument.presentationml.tags+xml"/>
  <Override PartName="/ppt/tags/tag62.xml" ContentType="application/vnd.openxmlformats-officedocument.presentationml.tags+xml"/>
  <Override PartName="/ppt/tags/tag63.xml" ContentType="application/vnd.openxmlformats-officedocument.presentationml.tags+xml"/>
  <Override PartName="/ppt/tags/tag64.xml" ContentType="application/vnd.openxmlformats-officedocument.presentationml.tags+xml"/>
  <Override PartName="/ppt/tags/tag65.xml" ContentType="application/vnd.openxmlformats-officedocument.presentationml.tags+xml"/>
  <Override PartName="/ppt/tags/tag66.xml" ContentType="application/vnd.openxmlformats-officedocument.presentationml.tags+xml"/>
  <Override PartName="/ppt/tags/tag67.xml" ContentType="application/vnd.openxmlformats-officedocument.presentationml.tags+xml"/>
  <Override PartName="/ppt/tags/tag68.xml" ContentType="application/vnd.openxmlformats-officedocument.presentationml.tags+xml"/>
  <Override PartName="/ppt/tags/tag69.xml" ContentType="application/vnd.openxmlformats-officedocument.presentationml.tags+xml"/>
  <Override PartName="/ppt/tags/tag7.xml" ContentType="application/vnd.openxmlformats-officedocument.presentationml.tags+xml"/>
  <Override PartName="/ppt/tags/tag70.xml" ContentType="application/vnd.openxmlformats-officedocument.presentationml.tags+xml"/>
  <Override PartName="/ppt/tags/tag71.xml" ContentType="application/vnd.openxmlformats-officedocument.presentationml.tags+xml"/>
  <Override PartName="/ppt/tags/tag72.xml" ContentType="application/vnd.openxmlformats-officedocument.presentationml.tags+xml"/>
  <Override PartName="/ppt/tags/tag73.xml" ContentType="application/vnd.openxmlformats-officedocument.presentationml.tags+xml"/>
  <Override PartName="/ppt/tags/tag74.xml" ContentType="application/vnd.openxmlformats-officedocument.presentationml.tags+xml"/>
  <Override PartName="/ppt/tags/tag75.xml" ContentType="application/vnd.openxmlformats-officedocument.presentationml.tags+xml"/>
  <Override PartName="/ppt/tags/tag76.xml" ContentType="application/vnd.openxmlformats-officedocument.presentationml.tags+xml"/>
  <Override PartName="/ppt/tags/tag77.xml" ContentType="application/vnd.openxmlformats-officedocument.presentationml.tags+xml"/>
  <Override PartName="/ppt/tags/tag78.xml" ContentType="application/vnd.openxmlformats-officedocument.presentationml.tags+xml"/>
  <Override PartName="/ppt/tags/tag79.xml" ContentType="application/vnd.openxmlformats-officedocument.presentationml.tags+xml"/>
  <Override PartName="/ppt/tags/tag8.xml" ContentType="application/vnd.openxmlformats-officedocument.presentationml.tags+xml"/>
  <Override PartName="/ppt/tags/tag80.xml" ContentType="application/vnd.openxmlformats-officedocument.presentationml.tags+xml"/>
  <Override PartName="/ppt/tags/tag81.xml" ContentType="application/vnd.openxmlformats-officedocument.presentationml.tags+xml"/>
  <Override PartName="/ppt/tags/tag82.xml" ContentType="application/vnd.openxmlformats-officedocument.presentationml.tags+xml"/>
  <Override PartName="/ppt/tags/tag83.xml" ContentType="application/vnd.openxmlformats-officedocument.presentationml.tags+xml"/>
  <Override PartName="/ppt/tags/tag84.xml" ContentType="application/vnd.openxmlformats-officedocument.presentationml.tags+xml"/>
  <Override PartName="/ppt/tags/tag85.xml" ContentType="application/vnd.openxmlformats-officedocument.presentationml.tags+xml"/>
  <Override PartName="/ppt/tags/tag86.xml" ContentType="application/vnd.openxmlformats-officedocument.presentationml.tags+xml"/>
  <Override PartName="/ppt/tags/tag87.xml" ContentType="application/vnd.openxmlformats-officedocument.presentationml.tags+xml"/>
  <Override PartName="/ppt/tags/tag88.xml" ContentType="application/vnd.openxmlformats-officedocument.presentationml.tags+xml"/>
  <Override PartName="/ppt/tags/tag89.xml" ContentType="application/vnd.openxmlformats-officedocument.presentationml.tags+xml"/>
  <Override PartName="/ppt/tags/tag9.xml" ContentType="application/vnd.openxmlformats-officedocument.presentationml.tags+xml"/>
  <Override PartName="/ppt/tags/tag90.xml" ContentType="application/vnd.openxmlformats-officedocument.presentationml.tags+xml"/>
  <Override PartName="/ppt/tags/tag91.xml" ContentType="application/vnd.openxmlformats-officedocument.presentationml.tags+xml"/>
  <Override PartName="/ppt/tags/tag92.xml" ContentType="application/vnd.openxmlformats-officedocument.presentationml.tags+xml"/>
  <Override PartName="/ppt/tags/tag93.xml" ContentType="application/vnd.openxmlformats-officedocument.presentationml.tags+xml"/>
  <Override PartName="/ppt/tags/tag94.xml" ContentType="application/vnd.openxmlformats-officedocument.presentationml.tags+xml"/>
  <Override PartName="/ppt/tags/tag95.xml" ContentType="application/vnd.openxmlformats-officedocument.presentationml.tags+xml"/>
  <Override PartName="/ppt/tags/tag96.xml" ContentType="application/vnd.openxmlformats-officedocument.presentationml.tags+xml"/>
  <Override PartName="/ppt/tags/tag97.xml" ContentType="application/vnd.openxmlformats-officedocument.presentationml.tags+xml"/>
  <Override PartName="/ppt/tags/tag98.xml" ContentType="application/vnd.openxmlformats-officedocument.presentationml.tags+xml"/>
  <Override PartName="/ppt/tags/tag99.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5733"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7" r:id="rId16"/>
  </p:sldIdLst>
  <p:sldSz cx="12192000" cy="6858000"/>
  <p:notesSz cx="6858000" cy="9144000"/>
  <p:custDataLst>
    <p:tags r:id="rId17"/>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tags" Target="tags/tag212.xml" /><Relationship Id="rId18" Type="http://schemas.openxmlformats.org/officeDocument/2006/relationships/presProps" Target="presProps.xml" /><Relationship Id="rId19" Type="http://schemas.openxmlformats.org/officeDocument/2006/relationships/viewProps" Target="viewProps.xml" /><Relationship Id="rId2" Type="http://schemas.openxmlformats.org/officeDocument/2006/relationships/slideMaster" Target="slideMasters/slideMaster2.xml" /><Relationship Id="rId20" Type="http://schemas.openxmlformats.org/officeDocument/2006/relationships/theme" Target="theme/theme1.xml" /><Relationship Id="rId21"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image" Target="../media/image1.png" /><Relationship Id="rId10" Type="http://schemas.openxmlformats.org/officeDocument/2006/relationships/tags" Target="../tags/tag9.xml" /><Relationship Id="rId11" Type="http://schemas.openxmlformats.org/officeDocument/2006/relationships/tags" Target="../tags/tag10.xml" /><Relationship Id="rId12" Type="http://schemas.openxmlformats.org/officeDocument/2006/relationships/image" Target="../media/image2.png" /><Relationship Id="rId13" Type="http://schemas.openxmlformats.org/officeDocument/2006/relationships/tags" Target="../tags/tag11.xml" /><Relationship Id="rId14" Type="http://schemas.openxmlformats.org/officeDocument/2006/relationships/tags" Target="../tags/tag12.xml" /><Relationship Id="rId15" Type="http://schemas.openxmlformats.org/officeDocument/2006/relationships/tags" Target="../tags/tag13.xml" /><Relationship Id="rId16" Type="http://schemas.openxmlformats.org/officeDocument/2006/relationships/tags" Target="../tags/tag14.xml" /><Relationship Id="rId17" Type="http://schemas.openxmlformats.org/officeDocument/2006/relationships/tags" Target="../tags/tag15.xml" /><Relationship Id="rId18" Type="http://schemas.openxmlformats.org/officeDocument/2006/relationships/tags" Target="../tags/tag16.xml" /><Relationship Id="rId19" Type="http://schemas.openxmlformats.org/officeDocument/2006/relationships/tags" Target="../tags/tag17.xml" /><Relationship Id="rId2" Type="http://schemas.openxmlformats.org/officeDocument/2006/relationships/tags" Target="../tags/tag1.xml" /><Relationship Id="rId20" Type="http://schemas.openxmlformats.org/officeDocument/2006/relationships/tags" Target="../tags/tag18.xml" /><Relationship Id="rId21" Type="http://schemas.openxmlformats.org/officeDocument/2006/relationships/tags" Target="../tags/tag19.xml" /><Relationship Id="rId22" Type="http://schemas.openxmlformats.org/officeDocument/2006/relationships/tags" Target="../tags/tag20.xml" /><Relationship Id="rId23" Type="http://schemas.openxmlformats.org/officeDocument/2006/relationships/tags" Target="../tags/tag21.xml" /><Relationship Id="rId24" Type="http://schemas.openxmlformats.org/officeDocument/2006/relationships/slideMaster" Target="../slideMasters/slideMaster2.xml" /><Relationship Id="rId3" Type="http://schemas.openxmlformats.org/officeDocument/2006/relationships/tags" Target="../tags/tag2.xml" /><Relationship Id="rId4" Type="http://schemas.openxmlformats.org/officeDocument/2006/relationships/tags" Target="../tags/tag3.xml" /><Relationship Id="rId5" Type="http://schemas.openxmlformats.org/officeDocument/2006/relationships/tags" Target="../tags/tag4.xml" /><Relationship Id="rId6" Type="http://schemas.openxmlformats.org/officeDocument/2006/relationships/tags" Target="../tags/tag5.xml" /><Relationship Id="rId7" Type="http://schemas.openxmlformats.org/officeDocument/2006/relationships/tags" Target="../tags/tag6.xml" /><Relationship Id="rId8" Type="http://schemas.openxmlformats.org/officeDocument/2006/relationships/tags" Target="../tags/tag7.xml" /><Relationship Id="rId9" Type="http://schemas.openxmlformats.org/officeDocument/2006/relationships/tags" Target="../tags/tag8.xml" /></Relationships>
</file>

<file path=ppt/slideLayouts/_rels/slideLayout13.xml.rels>&#65279;<?xml version="1.0" encoding="utf-8" standalone="yes"?><Relationships xmlns="http://schemas.openxmlformats.org/package/2006/relationships"><Relationship Id="rId1" Type="http://schemas.openxmlformats.org/officeDocument/2006/relationships/tags" Target="../tags/tag22.xml" /><Relationship Id="rId2" Type="http://schemas.openxmlformats.org/officeDocument/2006/relationships/tags" Target="../tags/tag23.xml" /><Relationship Id="rId3" Type="http://schemas.openxmlformats.org/officeDocument/2006/relationships/tags" Target="../tags/tag24.xml" /><Relationship Id="rId4" Type="http://schemas.openxmlformats.org/officeDocument/2006/relationships/tags" Target="../tags/tag25.xml" /><Relationship Id="rId5" Type="http://schemas.openxmlformats.org/officeDocument/2006/relationships/tags" Target="../tags/tag26.xml" /><Relationship Id="rId6"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image" Target="../media/image1.png" /><Relationship Id="rId10" Type="http://schemas.openxmlformats.org/officeDocument/2006/relationships/tags" Target="../tags/tag33.xml" /><Relationship Id="rId11" Type="http://schemas.openxmlformats.org/officeDocument/2006/relationships/tags" Target="../tags/tag34.xml" /><Relationship Id="rId12" Type="http://schemas.openxmlformats.org/officeDocument/2006/relationships/tags" Target="../tags/tag35.xml" /><Relationship Id="rId13" Type="http://schemas.openxmlformats.org/officeDocument/2006/relationships/slideMaster" Target="../slideMasters/slideMaster2.xml" /><Relationship Id="rId2" Type="http://schemas.openxmlformats.org/officeDocument/2006/relationships/tags" Target="../tags/tag27.xml" /><Relationship Id="rId3" Type="http://schemas.openxmlformats.org/officeDocument/2006/relationships/tags" Target="../tags/tag28.xml" /><Relationship Id="rId4" Type="http://schemas.openxmlformats.org/officeDocument/2006/relationships/image" Target="../media/image3.png" /><Relationship Id="rId5" Type="http://schemas.openxmlformats.org/officeDocument/2006/relationships/tags" Target="../tags/tag29.xml" /><Relationship Id="rId6" Type="http://schemas.openxmlformats.org/officeDocument/2006/relationships/image" Target="../media/image4.png" /><Relationship Id="rId7" Type="http://schemas.openxmlformats.org/officeDocument/2006/relationships/tags" Target="../tags/tag30.xml" /><Relationship Id="rId8" Type="http://schemas.openxmlformats.org/officeDocument/2006/relationships/tags" Target="../tags/tag31.xml" /><Relationship Id="rId9" Type="http://schemas.openxmlformats.org/officeDocument/2006/relationships/tags" Target="../tags/tag32.xml" /></Relationships>
</file>

<file path=ppt/slideLayouts/_rels/slideLayout15.xml.rels>&#65279;<?xml version="1.0" encoding="utf-8" standalone="yes"?><Relationships xmlns="http://schemas.openxmlformats.org/package/2006/relationships"><Relationship Id="rId1" Type="http://schemas.openxmlformats.org/officeDocument/2006/relationships/image" Target="../media/image1.png" /><Relationship Id="rId10" Type="http://schemas.openxmlformats.org/officeDocument/2006/relationships/tags" Target="../tags/tag43.xml" /><Relationship Id="rId11" Type="http://schemas.openxmlformats.org/officeDocument/2006/relationships/slideMaster" Target="../slideMasters/slideMaster2.xml" /><Relationship Id="rId2" Type="http://schemas.openxmlformats.org/officeDocument/2006/relationships/tags" Target="../tags/tag36.xml" /><Relationship Id="rId3" Type="http://schemas.openxmlformats.org/officeDocument/2006/relationships/tags" Target="../tags/tag37.xml" /><Relationship Id="rId4" Type="http://schemas.openxmlformats.org/officeDocument/2006/relationships/image" Target="../media/image5.png" /><Relationship Id="rId5" Type="http://schemas.openxmlformats.org/officeDocument/2006/relationships/tags" Target="../tags/tag38.xml" /><Relationship Id="rId6" Type="http://schemas.openxmlformats.org/officeDocument/2006/relationships/tags" Target="../tags/tag39.xml" /><Relationship Id="rId7" Type="http://schemas.openxmlformats.org/officeDocument/2006/relationships/tags" Target="../tags/tag40.xml" /><Relationship Id="rId8" Type="http://schemas.openxmlformats.org/officeDocument/2006/relationships/tags" Target="../tags/tag41.xml" /><Relationship Id="rId9" Type="http://schemas.openxmlformats.org/officeDocument/2006/relationships/tags" Target="../tags/tag42.xml" /></Relationships>
</file>

<file path=ppt/slideLayouts/_rels/slideLayout16.xml.rels>&#65279;<?xml version="1.0" encoding="utf-8" standalone="yes"?><Relationships xmlns="http://schemas.openxmlformats.org/package/2006/relationships"><Relationship Id="rId1" Type="http://schemas.openxmlformats.org/officeDocument/2006/relationships/tags" Target="../tags/tag44.xml" /><Relationship Id="rId2" Type="http://schemas.openxmlformats.org/officeDocument/2006/relationships/tags" Target="../tags/tag45.xml" /><Relationship Id="rId3" Type="http://schemas.openxmlformats.org/officeDocument/2006/relationships/tags" Target="../tags/tag46.xml" /><Relationship Id="rId4" Type="http://schemas.openxmlformats.org/officeDocument/2006/relationships/tags" Target="../tags/tag47.xml" /><Relationship Id="rId5" Type="http://schemas.openxmlformats.org/officeDocument/2006/relationships/tags" Target="../tags/tag48.xml" /><Relationship Id="rId6" Type="http://schemas.openxmlformats.org/officeDocument/2006/relationships/tags" Target="../tags/tag49.xml" /><Relationship Id="rId7"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tags" Target="../tags/tag50.xml" /><Relationship Id="rId2" Type="http://schemas.openxmlformats.org/officeDocument/2006/relationships/tags" Target="../tags/tag51.xml" /><Relationship Id="rId3" Type="http://schemas.openxmlformats.org/officeDocument/2006/relationships/tags" Target="../tags/tag52.xml" /><Relationship Id="rId4" Type="http://schemas.openxmlformats.org/officeDocument/2006/relationships/tags" Target="../tags/tag53.xml" /><Relationship Id="rId5" Type="http://schemas.openxmlformats.org/officeDocument/2006/relationships/tags" Target="../tags/tag54.xml" /><Relationship Id="rId6" Type="http://schemas.openxmlformats.org/officeDocument/2006/relationships/tags" Target="../tags/tag55.xml" /><Relationship Id="rId7" Type="http://schemas.openxmlformats.org/officeDocument/2006/relationships/tags" Target="../tags/tag56.xml" /><Relationship Id="rId8" Type="http://schemas.openxmlformats.org/officeDocument/2006/relationships/tags" Target="../tags/tag57.xml" /><Relationship Id="rId9"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tags" Target="../tags/tag58.xml" /><Relationship Id="rId2" Type="http://schemas.openxmlformats.org/officeDocument/2006/relationships/tags" Target="../tags/tag59.xml" /><Relationship Id="rId3" Type="http://schemas.openxmlformats.org/officeDocument/2006/relationships/tags" Target="../tags/tag60.xml" /><Relationship Id="rId4" Type="http://schemas.openxmlformats.org/officeDocument/2006/relationships/tags" Target="../tags/tag61.xml" /><Relationship Id="rId5"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tags" Target="../tags/tag62.xml" /><Relationship Id="rId2" Type="http://schemas.openxmlformats.org/officeDocument/2006/relationships/tags" Target="../tags/tag63.xml" /><Relationship Id="rId3" Type="http://schemas.openxmlformats.org/officeDocument/2006/relationships/tags" Target="../tags/tag64.xml" /><Relationship Id="rId4" Type="http://schemas.openxmlformats.org/officeDocument/2006/relationships/tags" Target="../tags/tag65.xml" /><Relationship Id="rId5"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tags" Target="../tags/tag66.xml" /><Relationship Id="rId2" Type="http://schemas.openxmlformats.org/officeDocument/2006/relationships/tags" Target="../tags/tag67.xml" /><Relationship Id="rId3" Type="http://schemas.openxmlformats.org/officeDocument/2006/relationships/tags" Target="../tags/tag68.xml" /><Relationship Id="rId4" Type="http://schemas.openxmlformats.org/officeDocument/2006/relationships/tags" Target="../tags/tag69.xml" /><Relationship Id="rId5" Type="http://schemas.openxmlformats.org/officeDocument/2006/relationships/tags" Target="../tags/tag70.xml" /><Relationship Id="rId6"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tags" Target="../tags/tag71.xml" /><Relationship Id="rId2" Type="http://schemas.openxmlformats.org/officeDocument/2006/relationships/tags" Target="../tags/tag72.xml" /><Relationship Id="rId3" Type="http://schemas.openxmlformats.org/officeDocument/2006/relationships/tags" Target="../tags/tag73.xml" /><Relationship Id="rId4" Type="http://schemas.openxmlformats.org/officeDocument/2006/relationships/tags" Target="../tags/tag74.xml" /><Relationship Id="rId5" Type="http://schemas.openxmlformats.org/officeDocument/2006/relationships/tags" Target="../tags/tag75.xml" /><Relationship Id="rId6"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image" Target="../media/image1.png" /><Relationship Id="rId10" Type="http://schemas.openxmlformats.org/officeDocument/2006/relationships/tags" Target="../tags/tag83.xml" /><Relationship Id="rId11" Type="http://schemas.openxmlformats.org/officeDocument/2006/relationships/tags" Target="../tags/tag84.xml" /><Relationship Id="rId12" Type="http://schemas.openxmlformats.org/officeDocument/2006/relationships/tags" Target="../tags/tag85.xml" /><Relationship Id="rId13" Type="http://schemas.openxmlformats.org/officeDocument/2006/relationships/tags" Target="../tags/tag86.xml" /><Relationship Id="rId14" Type="http://schemas.openxmlformats.org/officeDocument/2006/relationships/tags" Target="../tags/tag87.xml" /><Relationship Id="rId15" Type="http://schemas.openxmlformats.org/officeDocument/2006/relationships/tags" Target="../tags/tag88.xml" /><Relationship Id="rId16" Type="http://schemas.openxmlformats.org/officeDocument/2006/relationships/tags" Target="../tags/tag89.xml" /><Relationship Id="rId17" Type="http://schemas.openxmlformats.org/officeDocument/2006/relationships/tags" Target="../tags/tag90.xml" /><Relationship Id="rId18" Type="http://schemas.openxmlformats.org/officeDocument/2006/relationships/tags" Target="../tags/tag91.xml" /><Relationship Id="rId19" Type="http://schemas.openxmlformats.org/officeDocument/2006/relationships/tags" Target="../tags/tag92.xml" /><Relationship Id="rId2" Type="http://schemas.openxmlformats.org/officeDocument/2006/relationships/tags" Target="../tags/tag76.xml" /><Relationship Id="rId20" Type="http://schemas.openxmlformats.org/officeDocument/2006/relationships/tags" Target="../tags/tag93.xml" /><Relationship Id="rId21" Type="http://schemas.openxmlformats.org/officeDocument/2006/relationships/tags" Target="../tags/tag94.xml" /><Relationship Id="rId22" Type="http://schemas.openxmlformats.org/officeDocument/2006/relationships/tags" Target="../tags/tag95.xml" /><Relationship Id="rId23" Type="http://schemas.openxmlformats.org/officeDocument/2006/relationships/tags" Target="../tags/tag96.xml" /><Relationship Id="rId24" Type="http://schemas.openxmlformats.org/officeDocument/2006/relationships/slideMaster" Target="../slideMasters/slideMaster2.xml" /><Relationship Id="rId3" Type="http://schemas.openxmlformats.org/officeDocument/2006/relationships/tags" Target="../tags/tag77.xml" /><Relationship Id="rId4" Type="http://schemas.openxmlformats.org/officeDocument/2006/relationships/image" Target="../media/image2.png" /><Relationship Id="rId5" Type="http://schemas.openxmlformats.org/officeDocument/2006/relationships/tags" Target="../tags/tag78.xml" /><Relationship Id="rId6" Type="http://schemas.openxmlformats.org/officeDocument/2006/relationships/tags" Target="../tags/tag79.xml" /><Relationship Id="rId7" Type="http://schemas.openxmlformats.org/officeDocument/2006/relationships/tags" Target="../tags/tag80.xml" /><Relationship Id="rId8" Type="http://schemas.openxmlformats.org/officeDocument/2006/relationships/tags" Target="../tags/tag81.xml" /><Relationship Id="rId9" Type="http://schemas.openxmlformats.org/officeDocument/2006/relationships/tags" Target="../tags/tag8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5D2F67B8-9472-4DF6-B53B-98EAE522EB62}"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217DEF7F-A1B0-4152-9C55-C8C84A72B826}"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22882DD4-14B4-4E7F-9329-2CCF9D77A75D}"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72DA168C-FE18-4FF4-981A-5D160DF738C0}"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CC4D5C8D-1D5B-4DAC-8879-204A70897A8C}"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47E75714-9784-46BA-9548-E5FBCA020F48}"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78FBD8D3-44CC-4D82-A763-FAF7204AE537}"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CFE7876E-67D7-4C1A-AF97-CA892BBA0A14}"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F2900C46-E4A4-4C80-BF5B-1BC0E2E50672}"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3DE7E03E-B6EC-4E2E-9F0B-95403BFF0346}"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2BF1A1DD-5B93-4B3D-89A0-4FB4FD689CB3}"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reserve="1" userDrawn="1">
  <p:cSld name="标题幻灯片">
    <p:spTree>
      <p:nvGrpSpPr>
        <p:cNvPr id="33" name=""/>
        <p:cNvGrpSpPr/>
        <p:nvPr/>
      </p:nvGrpSpPr>
      <p:grpSpPr>
        <a:xfrm>
          <a:off x="0" y="0"/>
          <a:ext cx="0" cy="0"/>
        </a:xfrm>
      </p:grpSpPr>
      <p:pic>
        <p:nvPicPr>
          <p:cNvPr id="2097153" name="图片 21" descr="E:\【自产】\10.PPT\2023\精品模板\7.19\VCG2113846105531-01.pngVCG2113846105531-01"/>
          <p:cNvPicPr>
            <a:picLocks noChangeAspect="1"/>
          </p:cNvPicPr>
          <p:nvPr userDrawn="1">
            <p:custDataLst>
              <p:tags r:id="rId2"/>
            </p:custDataLst>
          </p:nvPr>
        </p:nvPicPr>
        <p:blipFill>
          <a:blip r:embed="rId1"/>
          <a:srcRect l="194" r="194"/>
          <a:stretch>
            <a:fillRect/>
          </a:stretch>
        </p:blipFill>
        <p:spPr>
          <a:xfrm>
            <a:off x="0" y="10160"/>
            <a:ext cx="12191365" cy="6859270"/>
          </a:xfrm>
          <a:prstGeom prst="rect">
            <a:avLst/>
          </a:prstGeom>
        </p:spPr>
      </p:pic>
      <p:sp>
        <p:nvSpPr>
          <p:cNvPr id="1048672" name="矩形 22"/>
          <p:cNvSpPr/>
          <p:nvPr userDrawn="1">
            <p:custDataLst>
              <p:tags r:id="rId3"/>
            </p:custDataLst>
          </p:nvPr>
        </p:nvSpPr>
        <p:spPr>
          <a:xfrm>
            <a:off x="8694420" y="0"/>
            <a:ext cx="2320290" cy="3797300"/>
          </a:xfrm>
          <a:prstGeom prst="rect">
            <a:avLst/>
          </a:prstGeom>
          <a:gradFill>
            <a:gsLst>
              <a:gs pos="0">
                <a:schemeClr val="accent1"/>
              </a:gs>
              <a:gs pos="28000">
                <a:schemeClr val="accent2"/>
              </a:gs>
              <a:gs pos="100000">
                <a:schemeClr val="accent2">
                  <a:alpha val="0"/>
                </a:schemeClr>
              </a:gs>
            </a:gsLst>
            <a:lin ang="5400000" scaled="0"/>
          </a:gradFill>
          <a:ln>
            <a:noFill/>
          </a:ln>
        </p:spPr>
        <p:style>
          <a:lnRef idx="2">
            <a:schemeClr val="accent1">
              <a:lumMod val="75000"/>
            </a:schemeClr>
          </a:lnRef>
          <a:fillRef idx="1">
            <a:schemeClr val="accent1"/>
          </a:fillRef>
          <a:effectRef idx="0">
            <a:srgbClr val="FFFFFF"/>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grpSp>
        <p:nvGrpSpPr>
          <p:cNvPr id="35" name="组合 24"/>
          <p:cNvGrpSpPr/>
          <p:nvPr userDrawn="1">
            <p:custDataLst>
              <p:tags r:id="rId4"/>
            </p:custDataLst>
          </p:nvPr>
        </p:nvGrpSpPr>
        <p:grpSpPr>
          <a:xfrm>
            <a:off x="568960" y="2239645"/>
            <a:ext cx="2897505" cy="180340"/>
            <a:chOff x="960" y="3138"/>
            <a:chExt cx="4563" cy="284"/>
          </a:xfrm>
          <a:gradFill>
            <a:gsLst>
              <a:gs pos="0">
                <a:schemeClr val="accent1"/>
              </a:gs>
              <a:gs pos="25000">
                <a:schemeClr val="accent2"/>
              </a:gs>
              <a:gs pos="100000">
                <a:schemeClr val="accent2">
                  <a:alpha val="70000"/>
                </a:schemeClr>
              </a:gs>
            </a:gsLst>
            <a:lin ang="0" scaled="0"/>
          </a:gradFill>
        </p:grpSpPr>
        <p:grpSp>
          <p:nvGrpSpPr>
            <p:cNvPr id="37" name="组合 25"/>
            <p:cNvGrpSpPr/>
            <p:nvPr/>
          </p:nvGrpSpPr>
          <p:grpSpPr>
            <a:xfrm>
              <a:off x="960" y="3138"/>
              <a:ext cx="1910" cy="284"/>
              <a:chOff x="930" y="1845"/>
              <a:chExt cx="1709" cy="254"/>
            </a:xfrm>
            <a:grpFill/>
          </p:grpSpPr>
          <p:sp>
            <p:nvSpPr>
              <p:cNvPr id="1048674" name="平行四边形 27"/>
              <p:cNvSpPr/>
              <p:nvPr>
                <p:custDataLst>
                  <p:tags r:id="rId5"/>
                </p:custDataLst>
              </p:nvPr>
            </p:nvSpPr>
            <p:spPr>
              <a:xfrm>
                <a:off x="930" y="1845"/>
                <a:ext cx="285" cy="255"/>
              </a:xfrm>
              <a:prstGeom prst="parallelogram">
                <a:avLst>
                  <a:gd name="adj" fmla="val 32941"/>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solidFill>
                    <a:schemeClr val="lt1"/>
                  </a:solidFill>
                  <a:cs typeface="微软雅黑" panose="020b0503020204020204" charset="-122"/>
                </a:endParaRPr>
              </a:p>
            </p:txBody>
          </p:sp>
          <p:sp>
            <p:nvSpPr>
              <p:cNvPr id="1048676" name="平行四边形 28"/>
              <p:cNvSpPr/>
              <p:nvPr>
                <p:custDataLst>
                  <p:tags r:id="rId6"/>
                </p:custDataLst>
              </p:nvPr>
            </p:nvSpPr>
            <p:spPr>
              <a:xfrm>
                <a:off x="1215" y="1845"/>
                <a:ext cx="285" cy="255"/>
              </a:xfrm>
              <a:prstGeom prst="parallelogram">
                <a:avLst>
                  <a:gd name="adj" fmla="val 32941"/>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solidFill>
                    <a:schemeClr val="lt1"/>
                  </a:solidFill>
                  <a:cs typeface="微软雅黑" panose="020b0503020204020204" charset="-122"/>
                </a:endParaRPr>
              </a:p>
            </p:txBody>
          </p:sp>
          <p:sp>
            <p:nvSpPr>
              <p:cNvPr id="1048678" name="平行四边形 29"/>
              <p:cNvSpPr/>
              <p:nvPr>
                <p:custDataLst>
                  <p:tags r:id="rId7"/>
                </p:custDataLst>
              </p:nvPr>
            </p:nvSpPr>
            <p:spPr>
              <a:xfrm>
                <a:off x="1500" y="1845"/>
                <a:ext cx="285" cy="255"/>
              </a:xfrm>
              <a:prstGeom prst="parallelogram">
                <a:avLst>
                  <a:gd name="adj" fmla="val 32941"/>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solidFill>
                    <a:schemeClr val="lt1"/>
                  </a:solidFill>
                  <a:cs typeface="微软雅黑" panose="020b0503020204020204" charset="-122"/>
                </a:endParaRPr>
              </a:p>
            </p:txBody>
          </p:sp>
          <p:sp>
            <p:nvSpPr>
              <p:cNvPr id="1048680" name="平行四边形 30"/>
              <p:cNvSpPr/>
              <p:nvPr>
                <p:custDataLst>
                  <p:tags r:id="rId8"/>
                </p:custDataLst>
              </p:nvPr>
            </p:nvSpPr>
            <p:spPr>
              <a:xfrm>
                <a:off x="1785" y="1845"/>
                <a:ext cx="285" cy="255"/>
              </a:xfrm>
              <a:prstGeom prst="parallelogram">
                <a:avLst>
                  <a:gd name="adj" fmla="val 32941"/>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solidFill>
                    <a:schemeClr val="lt1"/>
                  </a:solidFill>
                  <a:cs typeface="微软雅黑" panose="020b0503020204020204" charset="-122"/>
                </a:endParaRPr>
              </a:p>
            </p:txBody>
          </p:sp>
          <p:sp>
            <p:nvSpPr>
              <p:cNvPr id="1048682" name="平行四边形 31"/>
              <p:cNvSpPr/>
              <p:nvPr>
                <p:custDataLst>
                  <p:tags r:id="rId9"/>
                </p:custDataLst>
              </p:nvPr>
            </p:nvSpPr>
            <p:spPr>
              <a:xfrm>
                <a:off x="2070" y="1845"/>
                <a:ext cx="285" cy="255"/>
              </a:xfrm>
              <a:prstGeom prst="parallelogram">
                <a:avLst>
                  <a:gd name="adj" fmla="val 32941"/>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solidFill>
                    <a:schemeClr val="lt1"/>
                  </a:solidFill>
                  <a:cs typeface="微软雅黑" panose="020b0503020204020204" charset="-122"/>
                </a:endParaRPr>
              </a:p>
            </p:txBody>
          </p:sp>
          <p:sp>
            <p:nvSpPr>
              <p:cNvPr id="1048684" name="平行四边形 32"/>
              <p:cNvSpPr/>
              <p:nvPr>
                <p:custDataLst>
                  <p:tags r:id="rId10"/>
                </p:custDataLst>
              </p:nvPr>
            </p:nvSpPr>
            <p:spPr>
              <a:xfrm>
                <a:off x="2355" y="1845"/>
                <a:ext cx="285" cy="255"/>
              </a:xfrm>
              <a:prstGeom prst="parallelogram">
                <a:avLst>
                  <a:gd name="adj" fmla="val 32941"/>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solidFill>
                    <a:schemeClr val="lt1"/>
                  </a:solidFill>
                  <a:cs typeface="微软雅黑" panose="020b0503020204020204" charset="-122"/>
                </a:endParaRPr>
              </a:p>
            </p:txBody>
          </p:sp>
        </p:grpSp>
        <p:cxnSp>
          <p:nvCxnSpPr>
            <p:cNvPr id="3145729" name="直接连接符 26"/>
            <p:cNvCxnSpPr/>
            <p:nvPr>
              <p:custDataLst>
                <p:tags r:id="rId11"/>
              </p:custDataLst>
            </p:nvPr>
          </p:nvCxnSpPr>
          <p:spPr>
            <a:xfrm>
              <a:off x="2775" y="3411"/>
              <a:ext cx="2748" cy="0"/>
            </a:xfrm>
            <a:prstGeom prst="line">
              <a:avLst/>
            </a:prstGeom>
            <a:grpFill/>
            <a:ln w="12700">
              <a:gradFill>
                <a:gsLst>
                  <a:gs pos="0">
                    <a:schemeClr val="accent2">
                      <a:alpha val="70000"/>
                    </a:schemeClr>
                  </a:gs>
                  <a:gs pos="85000">
                    <a:schemeClr val="accent2">
                      <a:alpha val="5000"/>
                    </a:schemeClr>
                  </a:gs>
                </a:gsLst>
                <a:lin ang="0" scaled="1"/>
              </a:gradFill>
            </a:ln>
          </p:spPr>
          <p:style>
            <a:lnRef idx="1">
              <a:schemeClr val="accent1"/>
            </a:lnRef>
            <a:fillRef idx="0">
              <a:schemeClr val="accent1"/>
            </a:fillRef>
            <a:effectRef idx="0">
              <a:schemeClr val="accent1"/>
            </a:effectRef>
            <a:fontRef idx="minor">
              <a:schemeClr val="tx1"/>
            </a:fontRef>
          </p:style>
        </p:cxnSp>
      </p:grpSp>
      <p:pic>
        <p:nvPicPr>
          <p:cNvPr id="2097155" name="图片 33" descr="资源 1@4x-8"/>
          <p:cNvPicPr>
            <a:picLocks noChangeAspect="1"/>
          </p:cNvPicPr>
          <p:nvPr userDrawn="1">
            <p:custDataLst>
              <p:tags r:id="rId13"/>
            </p:custDataLst>
          </p:nvPr>
        </p:nvPicPr>
        <p:blipFill>
          <a:blip r:embed="rId12"/>
          <a:srcRect r="14083"/>
          <a:stretch>
            <a:fillRect/>
          </a:stretch>
        </p:blipFill>
        <p:spPr>
          <a:xfrm>
            <a:off x="6154420" y="1827530"/>
            <a:ext cx="6037580" cy="5030470"/>
          </a:xfrm>
          <a:prstGeom prst="rect">
            <a:avLst/>
          </a:prstGeom>
        </p:spPr>
      </p:pic>
      <p:sp>
        <p:nvSpPr>
          <p:cNvPr id="1048686" name="椭圆 34"/>
          <p:cNvSpPr/>
          <p:nvPr userDrawn="1">
            <p:custDataLst>
              <p:tags r:id="rId14"/>
            </p:custDataLst>
          </p:nvPr>
        </p:nvSpPr>
        <p:spPr>
          <a:xfrm>
            <a:off x="559435" y="5245735"/>
            <a:ext cx="397510" cy="397510"/>
          </a:xfrm>
          <a:prstGeom prst="ellipse">
            <a:avLst/>
          </a:prstGeom>
          <a:gradFill>
            <a:gsLst>
              <a:gs pos="0">
                <a:schemeClr val="accent1"/>
              </a:gs>
              <a:gs pos="19000">
                <a:schemeClr val="accent2">
                  <a:alpha val="95000"/>
                </a:schemeClr>
              </a:gs>
              <a:gs pos="100000">
                <a:schemeClr val="accent2">
                  <a:alpha val="0"/>
                </a:schemeClr>
              </a:gs>
            </a:gsLst>
            <a:lin ang="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1048688" name="等腰三角形 35"/>
          <p:cNvSpPr/>
          <p:nvPr userDrawn="1">
            <p:custDataLst>
              <p:tags r:id="rId15"/>
            </p:custDataLst>
          </p:nvPr>
        </p:nvSpPr>
        <p:spPr>
          <a:xfrm rot="5400000">
            <a:off x="701675" y="5405755"/>
            <a:ext cx="113665" cy="77470"/>
          </a:xfrm>
          <a:prstGeom prst="triangle">
            <a:avLst>
              <a:gd name="adj" fmla="val 50000"/>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cxnSp>
        <p:nvCxnSpPr>
          <p:cNvPr id="3145731" name="直接连接符 36"/>
          <p:cNvCxnSpPr/>
          <p:nvPr userDrawn="1">
            <p:custDataLst>
              <p:tags r:id="rId16"/>
            </p:custDataLst>
          </p:nvPr>
        </p:nvCxnSpPr>
        <p:spPr>
          <a:xfrm flipH="1" flipV="1">
            <a:off x="1142365" y="5660390"/>
            <a:ext cx="1853565" cy="635"/>
          </a:xfrm>
          <a:prstGeom prst="line">
            <a:avLst/>
          </a:prstGeom>
          <a:ln w="38100" cap="rnd">
            <a:gradFill>
              <a:gsLst>
                <a:gs pos="24000">
                  <a:schemeClr val="accent2">
                    <a:alpha val="5000"/>
                  </a:schemeClr>
                </a:gs>
                <a:gs pos="88000">
                  <a:schemeClr val="accent2">
                    <a:alpha val="95000"/>
                  </a:schemeClr>
                </a:gs>
                <a:gs pos="100000">
                  <a:schemeClr val="accent1"/>
                </a:gs>
              </a:gsLst>
              <a:lin ang="0" scaled="0"/>
            </a:gradFill>
          </a:ln>
        </p:spPr>
        <p:style>
          <a:lnRef idx="1">
            <a:schemeClr val="accent1"/>
          </a:lnRef>
          <a:fillRef idx="0">
            <a:schemeClr val="accent1"/>
          </a:fillRef>
          <a:effectRef idx="0">
            <a:schemeClr val="accent1"/>
          </a:effectRef>
          <a:fontRef idx="minor">
            <a:schemeClr val="tx1"/>
          </a:fontRef>
        </p:style>
      </p:cxnSp>
      <p:sp>
        <p:nvSpPr>
          <p:cNvPr id="1048690" name="标题 1"/>
          <p:cNvSpPr>
            <a:spLocks noGrp="1"/>
          </p:cNvSpPr>
          <p:nvPr>
            <p:ph type="ctrTitle" hasCustomPrompt="1"/>
            <p:custDataLst>
              <p:tags r:id="rId17"/>
            </p:custDataLst>
          </p:nvPr>
        </p:nvSpPr>
        <p:spPr>
          <a:xfrm>
            <a:off x="533399" y="2488235"/>
            <a:ext cx="6537961" cy="1175939"/>
          </a:xfrm>
        </p:spPr>
        <p:txBody>
          <a:bodyPr anchor="b">
            <a:normAutofit/>
          </a:bodyPr>
          <a:lstStyle>
            <a:lvl1pPr algn="l">
              <a:lnSpc>
                <a:spcPct val="100000"/>
              </a:lnSpc>
              <a:defRPr sz="6000">
                <a:gradFill>
                  <a:gsLst>
                    <a:gs pos="0">
                      <a:schemeClr val="tx1"/>
                    </a:gs>
                    <a:gs pos="70000">
                      <a:schemeClr val="tx1"/>
                    </a:gs>
                    <a:gs pos="100000">
                      <a:schemeClr val="tx1">
                        <a:alpha val="50000"/>
                      </a:schemeClr>
                    </a:gs>
                  </a:gsLst>
                  <a:lin ang="2700000" scaled="0"/>
                </a:gradFill>
              </a:defRPr>
            </a:lvl1pPr>
          </a:lstStyle>
          <a:p>
            <a:r>
              <a:rPr lang="zh-CN" altLang="en-US"/>
              <a:t>单击编辑母版标题</a:t>
            </a:r>
            <a:endParaRPr lang="zh-CN" altLang="en-US"/>
          </a:p>
        </p:txBody>
      </p:sp>
      <p:sp>
        <p:nvSpPr>
          <p:cNvPr id="1048692" name="副标题 2"/>
          <p:cNvSpPr>
            <a:spLocks noGrp="1"/>
          </p:cNvSpPr>
          <p:nvPr>
            <p:ph type="subTitle" idx="1"/>
            <p:custDataLst>
              <p:tags r:id="rId18"/>
            </p:custDataLst>
          </p:nvPr>
        </p:nvSpPr>
        <p:spPr>
          <a:xfrm>
            <a:off x="533399" y="3735355"/>
            <a:ext cx="6537961" cy="972000"/>
          </a:xfrm>
        </p:spPr>
        <p:txBody>
          <a:bodyPr>
            <a:normAutofit/>
          </a:bodyPr>
          <a:lstStyle>
            <a:lvl1pPr marL="0" indent="0" algn="l">
              <a:lnSpc>
                <a:spcPct val="100000"/>
              </a:lnSpc>
              <a:buNone/>
              <a:defRPr sz="2000" spc="130" baseline="0">
                <a:gradFill>
                  <a:gsLst>
                    <a:gs pos="0">
                      <a:schemeClr val="accent1"/>
                    </a:gs>
                    <a:gs pos="30000">
                      <a:schemeClr val="accent2">
                        <a:alpha val="95000"/>
                      </a:schemeClr>
                    </a:gs>
                    <a:gs pos="100000">
                      <a:schemeClr val="accent2">
                        <a:alpha val="50000"/>
                      </a:schemeClr>
                    </a:gs>
                  </a:gsLst>
                  <a:lin ang="2700000" scaled="0"/>
                </a:gradFill>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zh-CN" altLang="en-US"/>
              <a:t>单击此处编辑母版副标题样式</a:t>
            </a:r>
            <a:endParaRPr lang="zh-CN" altLang="en-US"/>
          </a:p>
        </p:txBody>
      </p:sp>
      <p:sp>
        <p:nvSpPr>
          <p:cNvPr id="1048694" name="日期占位符 3"/>
          <p:cNvSpPr>
            <a:spLocks noGrp="1"/>
          </p:cNvSpPr>
          <p:nvPr>
            <p:ph type="dt" sz="half" idx="10"/>
            <p:custDataLst>
              <p:tags r:id="rId19"/>
            </p:custDataLst>
          </p:nvPr>
        </p:nvSpPr>
        <p:spPr/>
        <p:txBody>
          <a:bodyPr>
            <a:normAutofit/>
          </a:bodyPr>
          <a:lstStyle/>
          <a:p>
            <a:fld id="{5592522B-0F24-4480-B9DD-A9474A6880D6}" type="datetimeFigureOut">
              <a:rPr lang="zh-CN" altLang="en-US" smtClean="0"/>
              <a:t/>
            </a:fld>
            <a:endParaRPr lang="zh-CN" altLang="en-US"/>
          </a:p>
        </p:txBody>
      </p:sp>
      <p:sp>
        <p:nvSpPr>
          <p:cNvPr id="1048696" name="页脚占位符 4"/>
          <p:cNvSpPr>
            <a:spLocks noGrp="1"/>
          </p:cNvSpPr>
          <p:nvPr>
            <p:ph type="ftr" sz="quarter" idx="11"/>
            <p:custDataLst>
              <p:tags r:id="rId20"/>
            </p:custDataLst>
          </p:nvPr>
        </p:nvSpPr>
        <p:spPr/>
        <p:txBody>
          <a:bodyPr>
            <a:normAutofit/>
          </a:bodyPr>
          <a:lstStyle/>
          <a:p>
            <a:endParaRPr lang="zh-CN" altLang="en-US"/>
          </a:p>
        </p:txBody>
      </p:sp>
      <p:sp>
        <p:nvSpPr>
          <p:cNvPr id="1048698" name="灯片编号占位符 5"/>
          <p:cNvSpPr>
            <a:spLocks noGrp="1"/>
          </p:cNvSpPr>
          <p:nvPr>
            <p:ph type="sldNum" sz="quarter" idx="12"/>
            <p:custDataLst>
              <p:tags r:id="rId21"/>
            </p:custDataLst>
          </p:nvPr>
        </p:nvSpPr>
        <p:spPr>
          <a:xfrm>
            <a:off x="8610600" y="6356350"/>
            <a:ext cx="2743200" cy="365125"/>
          </a:xfrm>
        </p:spPr>
        <p:txBody>
          <a:bodyPr>
            <a:normAutofit/>
          </a:bodyPr>
          <a:lstStyle/>
          <a:p>
            <a:fld id="{BE5F26B5-172A-4DC2-B0B7-181CFC56B87C}" type="slidenum">
              <a:rPr lang="zh-CN" altLang="en-US" smtClean="0"/>
              <a:t>0</a:t>
            </a:fld>
            <a:endParaRPr lang="zh-CN" altLang="en-US"/>
          </a:p>
        </p:txBody>
      </p:sp>
      <p:sp>
        <p:nvSpPr>
          <p:cNvPr id="1048700" name="文本占位符 9"/>
          <p:cNvSpPr>
            <a:spLocks noGrp="1"/>
          </p:cNvSpPr>
          <p:nvPr>
            <p:ph type="body" sz="quarter" idx="13" hasCustomPrompt="1"/>
            <p:custDataLst>
              <p:tags r:id="rId22"/>
            </p:custDataLst>
          </p:nvPr>
        </p:nvSpPr>
        <p:spPr>
          <a:xfrm>
            <a:off x="533399" y="468000"/>
            <a:ext cx="6537961" cy="504000"/>
          </a:xfrm>
        </p:spPr>
        <p:txBody>
          <a:bodyPr anchor="ctr">
            <a:normAutofit/>
          </a:bodyPr>
          <a:lstStyle>
            <a:lvl1pPr marL="0" indent="0">
              <a:lnSpc>
                <a:spcPct val="100000"/>
              </a:lnSpc>
              <a:buNone/>
              <a:defRPr sz="1100" b="1">
                <a:gradFill>
                  <a:gsLst>
                    <a:gs pos="0">
                      <a:schemeClr val="accent1"/>
                    </a:gs>
                    <a:gs pos="30000">
                      <a:schemeClr val="accent2">
                        <a:alpha val="95000"/>
                      </a:schemeClr>
                    </a:gs>
                    <a:gs pos="100000">
                      <a:schemeClr val="accent2">
                        <a:alpha val="50000"/>
                      </a:schemeClr>
                    </a:gs>
                  </a:gsLst>
                  <a:lin ang="2700000" scaled="0"/>
                </a:gradFill>
              </a:defRPr>
            </a:lvl1pPr>
          </a:lstStyle>
          <a:p>
            <a:pPr lvl="0"/>
            <a:r>
              <a:rPr lang="zh-CN" altLang="en-US"/>
              <a:t>公司名占位符</a:t>
            </a:r>
            <a:endParaRPr lang="zh-CN" altLang="en-US"/>
          </a:p>
        </p:txBody>
      </p:sp>
      <p:sp>
        <p:nvSpPr>
          <p:cNvPr id="1048702" name="文本占位符 23"/>
          <p:cNvSpPr>
            <a:spLocks noGrp="1"/>
          </p:cNvSpPr>
          <p:nvPr>
            <p:ph type="body" sz="quarter" idx="17" hasCustomPrompt="1"/>
            <p:custDataLst>
              <p:tags r:id="rId23"/>
            </p:custDataLst>
          </p:nvPr>
        </p:nvSpPr>
        <p:spPr>
          <a:xfrm>
            <a:off x="1190412" y="5106881"/>
            <a:ext cx="5880948" cy="504000"/>
          </a:xfrm>
        </p:spPr>
        <p:txBody>
          <a:bodyPr anchor="ctr">
            <a:normAutofit/>
          </a:bodyPr>
          <a:lstStyle>
            <a:lvl1pPr marL="0" indent="0" algn="l">
              <a:lnSpc>
                <a:spcPct val="100000"/>
              </a:lnSpc>
              <a:buNone/>
              <a:defRPr sz="2000" b="1">
                <a:solidFill>
                  <a:schemeClr val="tx1"/>
                </a:solidFill>
              </a:defRPr>
            </a:lvl1pPr>
          </a:lstStyle>
          <a:p>
            <a:pPr lvl="0"/>
            <a:r>
              <a:rPr lang="zh-CN" altLang="en-US"/>
              <a:t>署名占位符</a:t>
            </a:r>
            <a:endParaRPr lang="zh-CN" altLang="en-US"/>
          </a:p>
        </p:txBody>
      </p:sp>
    </p:spTree>
  </p:cSld>
  <p:clrMapOvr>
    <a:masterClrMapping/>
  </p:clrMapOvr>
  <mc:AlternateContent>
    <mc:Choice xmlns:p14="http://schemas.microsoft.com/office/powerpoint/2010/main" Requires="p14">
      <p:transition spd="slow" p14:dur="1500">
        <p:random/>
      </p:transition>
    </mc:Choice>
    <mc:Fallback>
      <p:transition spd="slow">
        <p:random/>
      </p:transition>
    </mc:Fallback>
  </mc:AlternateContent>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标题和内容">
    <p:spTree>
      <p:nvGrpSpPr>
        <p:cNvPr id="39" name=""/>
        <p:cNvGrpSpPr/>
        <p:nvPr/>
      </p:nvGrpSpPr>
      <p:grpSpPr>
        <a:xfrm>
          <a:off x="0" y="0"/>
          <a:ext cx="0" cy="0"/>
        </a:xfrm>
      </p:grpSpPr>
      <p:sp>
        <p:nvSpPr>
          <p:cNvPr id="1048704" name="标题 1"/>
          <p:cNvSpPr>
            <a:spLocks noGrp="1"/>
          </p:cNvSpPr>
          <p:nvPr>
            <p:ph type="title"/>
            <p:custDataLst>
              <p:tags r:id="rId1"/>
            </p:custDataLst>
          </p:nvPr>
        </p:nvSpPr>
        <p:spPr/>
        <p:txBody>
          <a:bodyPr/>
          <a:lstStyle/>
          <a:p>
            <a:r>
              <a:rPr lang="zh-CN" altLang="en-US"/>
              <a:t>单击此处编辑母版标题样式</a:t>
            </a:r>
            <a:endParaRPr lang="zh-CN" altLang="en-US"/>
          </a:p>
        </p:txBody>
      </p:sp>
      <p:sp>
        <p:nvSpPr>
          <p:cNvPr id="1048706" name="内容占位符 2"/>
          <p:cNvSpPr>
            <a:spLocks noGrp="1"/>
          </p:cNvSpPr>
          <p:nvPr>
            <p:ph idx="1"/>
            <p:custDataLst>
              <p:tags r:id="rId2"/>
            </p:custDataLst>
          </p:nvPr>
        </p:nvSpPr>
        <p:spPr/>
        <p:txBody>
          <a:bodyPr/>
          <a:lstStyle/>
          <a:p>
            <a:pPr lvl="0"/>
            <a:r>
              <a:rPr lang="zh-CN" altLang="en-US"/>
              <a:t>单击此处编辑母版文本样式</a:t>
            </a:r>
            <a:endParaRPr lang="zh-CN" altLang="en-US"/>
          </a:p>
          <a:p>
            <a:pPr lvl="1"/>
            <a:r>
              <a:rPr lang="zh-CN" altLang="en-US"/>
              <a:t>二级</a:t>
            </a:r>
            <a:endParaRPr lang="zh-CN" altLang="en-US"/>
          </a:p>
          <a:p>
            <a:pPr lvl="2"/>
            <a:r>
              <a:rPr lang="zh-CN" altLang="en-US"/>
              <a:t>三级</a:t>
            </a:r>
            <a:endParaRPr lang="zh-CN" altLang="en-US"/>
          </a:p>
          <a:p>
            <a:pPr lvl="3"/>
            <a:r>
              <a:rPr lang="zh-CN" altLang="en-US"/>
              <a:t>四级</a:t>
            </a:r>
            <a:endParaRPr lang="zh-CN" altLang="en-US"/>
          </a:p>
          <a:p>
            <a:pPr lvl="4"/>
            <a:r>
              <a:rPr lang="zh-CN" altLang="en-US"/>
              <a:t>五级</a:t>
            </a:r>
            <a:endParaRPr lang="zh-CN" altLang="en-US"/>
          </a:p>
        </p:txBody>
      </p:sp>
      <p:sp>
        <p:nvSpPr>
          <p:cNvPr id="1048708" name="日期占位符 3"/>
          <p:cNvSpPr>
            <a:spLocks noGrp="1"/>
          </p:cNvSpPr>
          <p:nvPr>
            <p:ph type="dt" sz="half" idx="10"/>
            <p:custDataLst>
              <p:tags r:id="rId3"/>
            </p:custDataLst>
          </p:nvPr>
        </p:nvSpPr>
        <p:spPr/>
        <p:txBody>
          <a:bodyPr/>
          <a:lstStyle/>
          <a:p>
            <a:fld id="{5592522B-0F24-4480-B9DD-A9474A6880D6}" type="datetimeFigureOut">
              <a:rPr lang="zh-CN" altLang="en-US" smtClean="0"/>
              <a:t/>
            </a:fld>
            <a:endParaRPr lang="zh-CN" altLang="en-US"/>
          </a:p>
        </p:txBody>
      </p:sp>
      <p:sp>
        <p:nvSpPr>
          <p:cNvPr id="1048710" name="页脚占位符 4"/>
          <p:cNvSpPr>
            <a:spLocks noGrp="1"/>
          </p:cNvSpPr>
          <p:nvPr>
            <p:ph type="ftr" sz="quarter" idx="11"/>
            <p:custDataLst>
              <p:tags r:id="rId4"/>
            </p:custDataLst>
          </p:nvPr>
        </p:nvSpPr>
        <p:spPr/>
        <p:txBody>
          <a:bodyPr/>
          <a:lstStyle/>
          <a:p>
            <a:endParaRPr lang="zh-CN" altLang="en-US"/>
          </a:p>
        </p:txBody>
      </p:sp>
      <p:sp>
        <p:nvSpPr>
          <p:cNvPr id="1048712" name="灯片编号占位符 5"/>
          <p:cNvSpPr>
            <a:spLocks noGrp="1"/>
          </p:cNvSpPr>
          <p:nvPr>
            <p:ph type="sldNum" sz="quarter" idx="12"/>
            <p:custDataLst>
              <p:tags r:id="rId5"/>
            </p:custDataLst>
          </p:nvPr>
        </p:nvSpPr>
        <p:spPr/>
        <p:txBody>
          <a:bodyPr/>
          <a:lstStyle/>
          <a:p>
            <a:fld id="{BE5F26B5-172A-4DC2-B0B7-181CFC56B87C}" type="slidenum">
              <a:rPr lang="zh-CN" altLang="en-US" smtClean="0"/>
              <a:t/>
            </a:fld>
            <a:endParaRPr lang="zh-CN" altLang="en-US"/>
          </a:p>
        </p:txBody>
      </p:sp>
    </p:spTree>
  </p:cSld>
  <p:clrMapOvr>
    <a:masterClrMapping/>
  </p:clrMapOvr>
  <mc:AlternateContent>
    <mc:Choice xmlns:p14="http://schemas.microsoft.com/office/powerpoint/2010/main" Requires="p14">
      <p:transition spd="slow" p14:dur="1500">
        <p:random/>
      </p:transition>
    </mc:Choice>
    <mc:Fallback>
      <p:transition spd="slow">
        <p:random/>
      </p:transition>
    </mc:Fallback>
  </mc:AlternateContent>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reserve="1" userDrawn="1">
  <p:cSld name="目录">
    <p:spTree>
      <p:nvGrpSpPr>
        <p:cNvPr id="41" name=""/>
        <p:cNvGrpSpPr/>
        <p:nvPr/>
      </p:nvGrpSpPr>
      <p:grpSpPr>
        <a:xfrm>
          <a:off x="0" y="0"/>
          <a:ext cx="0" cy="0"/>
        </a:xfrm>
      </p:grpSpPr>
      <p:pic>
        <p:nvPicPr>
          <p:cNvPr id="2097157" name="图片 13" descr="E:\【自产】\10.PPT\2023\精品模板\7.19\VCG2113846105531-01.pngVCG2113846105531-01"/>
          <p:cNvPicPr>
            <a:picLocks noChangeAspect="1"/>
          </p:cNvPicPr>
          <p:nvPr userDrawn="1">
            <p:custDataLst>
              <p:tags r:id="rId2"/>
            </p:custDataLst>
          </p:nvPr>
        </p:nvPicPr>
        <p:blipFill>
          <a:blip r:embed="rId1"/>
          <a:srcRect l="194" r="194"/>
          <a:stretch>
            <a:fillRect/>
          </a:stretch>
        </p:blipFill>
        <p:spPr>
          <a:xfrm>
            <a:off x="0" y="10160"/>
            <a:ext cx="12191365" cy="6859270"/>
          </a:xfrm>
          <a:prstGeom prst="rect">
            <a:avLst/>
          </a:prstGeom>
        </p:spPr>
      </p:pic>
      <p:sp>
        <p:nvSpPr>
          <p:cNvPr id="1048714" name="矩形 14"/>
          <p:cNvSpPr/>
          <p:nvPr userDrawn="1">
            <p:custDataLst>
              <p:tags r:id="rId3"/>
            </p:custDataLst>
          </p:nvPr>
        </p:nvSpPr>
        <p:spPr>
          <a:xfrm>
            <a:off x="1028065" y="0"/>
            <a:ext cx="2239645" cy="3797300"/>
          </a:xfrm>
          <a:prstGeom prst="rect">
            <a:avLst/>
          </a:prstGeom>
          <a:gradFill>
            <a:gsLst>
              <a:gs pos="0">
                <a:schemeClr val="accent1"/>
              </a:gs>
              <a:gs pos="28000">
                <a:schemeClr val="accent2"/>
              </a:gs>
              <a:gs pos="100000">
                <a:schemeClr val="accent2">
                  <a:alpha val="0"/>
                </a:schemeClr>
              </a:gs>
            </a:gsLst>
            <a:lin ang="5400000" scaled="0"/>
          </a:gradFill>
          <a:ln>
            <a:noFill/>
          </a:ln>
        </p:spPr>
        <p:style>
          <a:lnRef idx="2">
            <a:schemeClr val="accent1">
              <a:lumMod val="75000"/>
            </a:schemeClr>
          </a:lnRef>
          <a:fillRef idx="1">
            <a:schemeClr val="accent1"/>
          </a:fillRef>
          <a:effectRef idx="0">
            <a:srgbClr val="FFFFFF"/>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pic>
        <p:nvPicPr>
          <p:cNvPr id="2097159" name="图片 15" descr="资源 2@4x-8"/>
          <p:cNvPicPr>
            <a:picLocks noChangeAspect="1"/>
          </p:cNvPicPr>
          <p:nvPr userDrawn="1">
            <p:custDataLst>
              <p:tags r:id="rId5"/>
            </p:custDataLst>
          </p:nvPr>
        </p:nvPicPr>
        <p:blipFill>
          <a:blip r:embed="rId4"/>
          <a:stretch>
            <a:fillRect/>
          </a:stretch>
        </p:blipFill>
        <p:spPr>
          <a:xfrm>
            <a:off x="356870" y="2493645"/>
            <a:ext cx="4040505" cy="4050030"/>
          </a:xfrm>
          <a:prstGeom prst="rect">
            <a:avLst/>
          </a:prstGeom>
        </p:spPr>
      </p:pic>
      <p:pic>
        <p:nvPicPr>
          <p:cNvPr id="2097161" name="图片 16" descr="资源 1@4x-8"/>
          <p:cNvPicPr>
            <a:picLocks noChangeAspect="1"/>
          </p:cNvPicPr>
          <p:nvPr userDrawn="1">
            <p:custDataLst>
              <p:tags r:id="rId7"/>
            </p:custDataLst>
          </p:nvPr>
        </p:nvPicPr>
        <p:blipFill>
          <a:blip r:embed="rId6"/>
          <a:srcRect l="10601"/>
          <a:stretch>
            <a:fillRect/>
          </a:stretch>
        </p:blipFill>
        <p:spPr>
          <a:xfrm>
            <a:off x="0" y="1977390"/>
            <a:ext cx="5253355" cy="4658360"/>
          </a:xfrm>
          <a:prstGeom prst="rect">
            <a:avLst/>
          </a:prstGeom>
        </p:spPr>
      </p:pic>
      <p:sp>
        <p:nvSpPr>
          <p:cNvPr id="1048716" name="标题 1"/>
          <p:cNvSpPr>
            <a:spLocks noGrp="1"/>
          </p:cNvSpPr>
          <p:nvPr>
            <p:ph type="title" hasCustomPrompt="1"/>
            <p:custDataLst>
              <p:tags r:id="rId8"/>
            </p:custDataLst>
          </p:nvPr>
        </p:nvSpPr>
        <p:spPr>
          <a:xfrm>
            <a:off x="2516269" y="227425"/>
            <a:ext cx="2564871" cy="1308480"/>
          </a:xfrm>
        </p:spPr>
        <p:txBody>
          <a:bodyPr anchor="b">
            <a:normAutofit/>
          </a:bodyPr>
          <a:lstStyle>
            <a:lvl1pPr algn="r">
              <a:defRPr sz="5400">
                <a:ln>
                  <a:gradFill>
                    <a:gsLst>
                      <a:gs pos="0">
                        <a:schemeClr val="accent2"/>
                      </a:gs>
                      <a:gs pos="100000">
                        <a:schemeClr val="accent2">
                          <a:alpha val="50000"/>
                        </a:schemeClr>
                      </a:gs>
                    </a:gsLst>
                    <a:lin ang="5400000" scaled="1"/>
                  </a:gradFill>
                </a:ln>
              </a:defRPr>
            </a:lvl1pPr>
          </a:lstStyle>
          <a:p>
            <a:r>
              <a:rPr lang="zh-CN" altLang="en-US"/>
              <a:t>标题</a:t>
            </a:r>
            <a:endParaRPr lang="zh-CN" altLang="en-US"/>
          </a:p>
        </p:txBody>
      </p:sp>
      <p:sp>
        <p:nvSpPr>
          <p:cNvPr id="1048718" name="文本占位符 2"/>
          <p:cNvSpPr>
            <a:spLocks noGrp="1"/>
          </p:cNvSpPr>
          <p:nvPr>
            <p:ph type="body" idx="1" hasCustomPrompt="1"/>
            <p:custDataLst>
              <p:tags r:id="rId9"/>
            </p:custDataLst>
          </p:nvPr>
        </p:nvSpPr>
        <p:spPr>
          <a:xfrm>
            <a:off x="5081140" y="1012446"/>
            <a:ext cx="2880000" cy="504000"/>
          </a:xfrm>
        </p:spPr>
        <p:txBody>
          <a:bodyPr anchor="t"/>
          <a:lstStyle>
            <a:lvl1pPr marL="0" indent="0">
              <a:buNone/>
              <a:defRPr sz="2400" b="0">
                <a:ln>
                  <a:gradFill>
                    <a:gsLst>
                      <a:gs pos="0">
                        <a:schemeClr val="accent1"/>
                      </a:gs>
                      <a:gs pos="52000">
                        <a:schemeClr val="accent2"/>
                      </a:gs>
                      <a:gs pos="100000">
                        <a:schemeClr val="accent2">
                          <a:alpha val="0"/>
                        </a:schemeClr>
                      </a:gs>
                    </a:gsLst>
                    <a:lin ang="5400000" scaled="1"/>
                  </a:gradFill>
                </a:ln>
                <a:no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zh-CN" altLang="en-US"/>
              <a:t>副标题</a:t>
            </a:r>
            <a:endParaRPr lang="zh-CN" altLang="en-US"/>
          </a:p>
        </p:txBody>
      </p:sp>
      <p:sp>
        <p:nvSpPr>
          <p:cNvPr id="1048720" name="日期占位符 6"/>
          <p:cNvSpPr>
            <a:spLocks noGrp="1"/>
          </p:cNvSpPr>
          <p:nvPr>
            <p:ph type="dt" sz="half" idx="10"/>
            <p:custDataLst>
              <p:tags r:id="rId10"/>
            </p:custDataLst>
          </p:nvPr>
        </p:nvSpPr>
        <p:spPr/>
        <p:txBody>
          <a:bodyPr/>
          <a:lstStyle/>
          <a:p>
            <a:fld id="{5592522B-0F24-4480-B9DD-A9474A6880D6}" type="datetimeFigureOut">
              <a:rPr lang="zh-CN" altLang="en-US" smtClean="0"/>
              <a:t/>
            </a:fld>
            <a:endParaRPr lang="zh-CN" altLang="en-US"/>
          </a:p>
        </p:txBody>
      </p:sp>
      <p:sp>
        <p:nvSpPr>
          <p:cNvPr id="1048722" name="页脚占位符 7"/>
          <p:cNvSpPr>
            <a:spLocks noGrp="1"/>
          </p:cNvSpPr>
          <p:nvPr>
            <p:ph type="ftr" sz="quarter" idx="11"/>
            <p:custDataLst>
              <p:tags r:id="rId11"/>
            </p:custDataLst>
          </p:nvPr>
        </p:nvSpPr>
        <p:spPr/>
        <p:txBody>
          <a:bodyPr/>
          <a:lstStyle/>
          <a:p>
            <a:endParaRPr lang="zh-CN" altLang="en-US"/>
          </a:p>
        </p:txBody>
      </p:sp>
      <p:sp>
        <p:nvSpPr>
          <p:cNvPr id="1048724" name="灯片编号占位符 8"/>
          <p:cNvSpPr>
            <a:spLocks noGrp="1"/>
          </p:cNvSpPr>
          <p:nvPr>
            <p:ph type="sldNum" sz="quarter" idx="12"/>
            <p:custDataLst>
              <p:tags r:id="rId12"/>
            </p:custDataLst>
          </p:nvPr>
        </p:nvSpPr>
        <p:spPr/>
        <p:txBody>
          <a:bodyPr/>
          <a:lstStyle/>
          <a:p>
            <a:fld id="{BE5F26B5-172A-4DC2-B0B7-181CFC56B87C}" type="slidenum">
              <a:rPr lang="zh-CN" altLang="en-US" smtClean="0"/>
              <a:t/>
            </a:fld>
            <a:endParaRPr lang="zh-CN" altLang="en-US"/>
          </a:p>
        </p:txBody>
      </p:sp>
    </p:spTree>
  </p:cSld>
  <p:clrMapOvr>
    <a:masterClrMapping/>
  </p:clrMapOvr>
  <mc:AlternateContent>
    <mc:Choice xmlns:p14="http://schemas.microsoft.com/office/powerpoint/2010/main" Requires="p14">
      <p:transition spd="slow" p14:dur="1500">
        <p:random/>
      </p:transition>
    </mc:Choice>
    <mc:Fallback>
      <p:transition spd="slow">
        <p:random/>
      </p:transition>
    </mc:Fallback>
  </mc:AlternateContent>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reserve="1" userDrawn="1">
  <p:cSld name="节标题">
    <p:spTree>
      <p:nvGrpSpPr>
        <p:cNvPr id="43" name=""/>
        <p:cNvGrpSpPr/>
        <p:nvPr/>
      </p:nvGrpSpPr>
      <p:grpSpPr>
        <a:xfrm>
          <a:off x="0" y="0"/>
          <a:ext cx="0" cy="0"/>
        </a:xfrm>
      </p:grpSpPr>
      <p:pic>
        <p:nvPicPr>
          <p:cNvPr id="2097163" name="图片 2" descr="E:\【自产】\10.PPT\2023\精品模板\7.19\VCG2113846105531-01.pngVCG2113846105531-01"/>
          <p:cNvPicPr>
            <a:picLocks noChangeAspect="1"/>
          </p:cNvPicPr>
          <p:nvPr userDrawn="1">
            <p:custDataLst>
              <p:tags r:id="rId2"/>
            </p:custDataLst>
          </p:nvPr>
        </p:nvPicPr>
        <p:blipFill>
          <a:blip r:embed="rId1"/>
          <a:srcRect l="222" r="222"/>
          <a:stretch>
            <a:fillRect/>
          </a:stretch>
        </p:blipFill>
        <p:spPr>
          <a:xfrm>
            <a:off x="10160" y="0"/>
            <a:ext cx="12181840" cy="6858000"/>
          </a:xfrm>
          <a:prstGeom prst="rect">
            <a:avLst/>
          </a:prstGeom>
        </p:spPr>
      </p:pic>
      <p:sp>
        <p:nvSpPr>
          <p:cNvPr id="1048726" name="矩形 6"/>
          <p:cNvSpPr/>
          <p:nvPr userDrawn="1">
            <p:custDataLst>
              <p:tags r:id="rId3"/>
            </p:custDataLst>
          </p:nvPr>
        </p:nvSpPr>
        <p:spPr>
          <a:xfrm>
            <a:off x="9525" y="3152140"/>
            <a:ext cx="12182475" cy="1419860"/>
          </a:xfrm>
          <a:prstGeom prst="rect">
            <a:avLst/>
          </a:prstGeom>
          <a:gradFill>
            <a:gsLst>
              <a:gs pos="0">
                <a:schemeClr val="accent1"/>
              </a:gs>
              <a:gs pos="55000">
                <a:schemeClr val="accent2">
                  <a:alpha val="95000"/>
                </a:schemeClr>
              </a:gs>
              <a:gs pos="100000">
                <a:schemeClr val="accent2">
                  <a:alpha val="0"/>
                </a:schemeClr>
              </a:gs>
            </a:gsLst>
            <a:lin ang="10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charset="-122"/>
            </a:endParaRPr>
          </a:p>
        </p:txBody>
      </p:sp>
      <p:pic>
        <p:nvPicPr>
          <p:cNvPr id="2097165" name="图片 9" descr="E:\【自产】\10.PPT\2023\精品模板\7.19\4x\资源 2@4x-8.png资源 2@4x-8"/>
          <p:cNvPicPr>
            <a:picLocks noChangeAspect="1"/>
          </p:cNvPicPr>
          <p:nvPr userDrawn="1">
            <p:custDataLst>
              <p:tags r:id="rId5"/>
            </p:custDataLst>
          </p:nvPr>
        </p:nvPicPr>
        <p:blipFill>
          <a:blip r:embed="rId4"/>
          <a:srcRect l="2592" r="2592"/>
          <a:stretch>
            <a:fillRect/>
          </a:stretch>
        </p:blipFill>
        <p:spPr>
          <a:xfrm>
            <a:off x="6796405" y="1160780"/>
            <a:ext cx="4401820" cy="5532755"/>
          </a:xfrm>
          <a:prstGeom prst="rect">
            <a:avLst/>
          </a:prstGeom>
        </p:spPr>
      </p:pic>
      <p:sp>
        <p:nvSpPr>
          <p:cNvPr id="1048728" name="标题 1"/>
          <p:cNvSpPr>
            <a:spLocks noGrp="1"/>
          </p:cNvSpPr>
          <p:nvPr>
            <p:ph type="title" hasCustomPrompt="1"/>
            <p:custDataLst>
              <p:tags r:id="rId6"/>
            </p:custDataLst>
          </p:nvPr>
        </p:nvSpPr>
        <p:spPr>
          <a:xfrm>
            <a:off x="996465" y="3446585"/>
            <a:ext cx="6135856" cy="1152000"/>
          </a:xfrm>
        </p:spPr>
        <p:txBody>
          <a:bodyPr anchor="t"/>
          <a:lstStyle>
            <a:lvl1pPr algn="l">
              <a:defRPr sz="5400"/>
            </a:lvl1pPr>
          </a:lstStyle>
          <a:p>
            <a:r>
              <a:rPr lang="zh-CN" altLang="en-US"/>
              <a:t>单击编辑母版标题</a:t>
            </a:r>
            <a:endParaRPr lang="zh-CN" altLang="en-US"/>
          </a:p>
        </p:txBody>
      </p:sp>
      <p:sp>
        <p:nvSpPr>
          <p:cNvPr id="1048730" name="日期占位符 3"/>
          <p:cNvSpPr>
            <a:spLocks noGrp="1"/>
          </p:cNvSpPr>
          <p:nvPr>
            <p:ph type="dt" sz="half" idx="10"/>
            <p:custDataLst>
              <p:tags r:id="rId7"/>
            </p:custDataLst>
          </p:nvPr>
        </p:nvSpPr>
        <p:spPr/>
        <p:txBody>
          <a:bodyPr/>
          <a:lstStyle/>
          <a:p>
            <a:fld id="{5592522B-0F24-4480-B9DD-A9474A6880D6}" type="datetimeFigureOut">
              <a:rPr lang="zh-CN" altLang="en-US" smtClean="0"/>
              <a:t/>
            </a:fld>
            <a:endParaRPr lang="zh-CN" altLang="en-US"/>
          </a:p>
        </p:txBody>
      </p:sp>
      <p:sp>
        <p:nvSpPr>
          <p:cNvPr id="1048732" name="页脚占位符 4"/>
          <p:cNvSpPr>
            <a:spLocks noGrp="1"/>
          </p:cNvSpPr>
          <p:nvPr>
            <p:ph type="ftr" sz="quarter" idx="11"/>
            <p:custDataLst>
              <p:tags r:id="rId8"/>
            </p:custDataLst>
          </p:nvPr>
        </p:nvSpPr>
        <p:spPr/>
        <p:txBody>
          <a:bodyPr/>
          <a:lstStyle/>
          <a:p>
            <a:endParaRPr lang="zh-CN" altLang="en-US"/>
          </a:p>
        </p:txBody>
      </p:sp>
      <p:sp>
        <p:nvSpPr>
          <p:cNvPr id="1048734" name="灯片编号占位符 5"/>
          <p:cNvSpPr>
            <a:spLocks noGrp="1"/>
          </p:cNvSpPr>
          <p:nvPr>
            <p:ph type="sldNum" sz="quarter" idx="12"/>
            <p:custDataLst>
              <p:tags r:id="rId9"/>
            </p:custDataLst>
          </p:nvPr>
        </p:nvSpPr>
        <p:spPr/>
        <p:txBody>
          <a:bodyPr/>
          <a:lstStyle/>
          <a:p>
            <a:fld id="{BE5F26B5-172A-4DC2-B0B7-181CFC56B87C}" type="slidenum">
              <a:rPr lang="zh-CN" altLang="en-US" smtClean="0"/>
              <a:t/>
            </a:fld>
            <a:endParaRPr lang="zh-CN" altLang="en-US"/>
          </a:p>
        </p:txBody>
      </p:sp>
      <p:sp>
        <p:nvSpPr>
          <p:cNvPr id="1048736" name="文本占位符 7"/>
          <p:cNvSpPr>
            <a:spLocks noGrp="1"/>
          </p:cNvSpPr>
          <p:nvPr>
            <p:ph type="body" sz="quarter" idx="13" hasCustomPrompt="1"/>
            <p:custDataLst>
              <p:tags r:id="rId10"/>
            </p:custDataLst>
          </p:nvPr>
        </p:nvSpPr>
        <p:spPr>
          <a:xfrm>
            <a:off x="996465" y="1954175"/>
            <a:ext cx="6135856" cy="1224000"/>
          </a:xfrm>
        </p:spPr>
        <p:txBody>
          <a:bodyPr anchor="ctr">
            <a:normAutofit/>
          </a:bodyPr>
          <a:lstStyle>
            <a:lvl1pPr marL="0" indent="0" algn="l">
              <a:buNone/>
              <a:defRPr sz="6000" b="1" i="1">
                <a:gradFill>
                  <a:gsLst>
                    <a:gs pos="0">
                      <a:schemeClr val="accent1"/>
                    </a:gs>
                    <a:gs pos="49000">
                      <a:schemeClr val="accent2">
                        <a:alpha val="95000"/>
                      </a:schemeClr>
                    </a:gs>
                    <a:gs pos="100000">
                      <a:schemeClr val="accent2">
                        <a:alpha val="0"/>
                      </a:schemeClr>
                    </a:gs>
                  </a:gsLst>
                  <a:lin ang="5400000" scaled="0"/>
                </a:gradFill>
              </a:defRPr>
            </a:lvl1pPr>
          </a:lstStyle>
          <a:p>
            <a:pPr lvl="0"/>
            <a:r>
              <a:rPr lang="zh-CN" altLang="en-US"/>
              <a:t>节编号</a:t>
            </a:r>
            <a:endParaRPr lang="zh-CN" altLang="en-US"/>
          </a:p>
        </p:txBody>
      </p:sp>
    </p:spTree>
  </p:cSld>
  <p:clrMapOvr>
    <a:masterClrMapping/>
  </p:clrMapOvr>
  <mc:AlternateContent>
    <mc:Choice xmlns:p14="http://schemas.microsoft.com/office/powerpoint/2010/main" Requires="p14">
      <p:transition spd="slow" p14:dur="1500">
        <p:random/>
      </p:transition>
    </mc:Choice>
    <mc:Fallback>
      <p:transition spd="slow">
        <p:random/>
      </p:transition>
    </mc:Fallback>
  </mc:AlternateContent>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两栏内容">
    <p:spTree>
      <p:nvGrpSpPr>
        <p:cNvPr id="45" name=""/>
        <p:cNvGrpSpPr/>
        <p:nvPr/>
      </p:nvGrpSpPr>
      <p:grpSpPr>
        <a:xfrm>
          <a:off x="0" y="0"/>
          <a:ext cx="0" cy="0"/>
        </a:xfrm>
      </p:grpSpPr>
      <p:sp>
        <p:nvSpPr>
          <p:cNvPr id="1048738" name="标题 1"/>
          <p:cNvSpPr>
            <a:spLocks noGrp="1"/>
          </p:cNvSpPr>
          <p:nvPr>
            <p:ph type="title"/>
            <p:custDataLst>
              <p:tags r:id="rId1"/>
            </p:custDataLst>
          </p:nvPr>
        </p:nvSpPr>
        <p:spPr/>
        <p:txBody>
          <a:bodyPr vert="horz" lIns="0" tIns="0" rIns="0" bIns="0" rtlCol="0" anchor="ctr">
            <a:normAutofit/>
          </a:bodyPr>
          <a:lstStyle>
            <a:lvl1pPr>
              <a:defRPr lang="zh-CN" altLang="en-US"/>
            </a:lvl1pPr>
          </a:lstStyle>
          <a:p>
            <a:pPr lvl="0"/>
            <a:r>
              <a:rPr lang="zh-CN" altLang="en-US"/>
              <a:t>单击此处编辑母版标题样式</a:t>
            </a:r>
            <a:endParaRPr lang="zh-CN" altLang="en-US"/>
          </a:p>
        </p:txBody>
      </p:sp>
      <p:sp>
        <p:nvSpPr>
          <p:cNvPr id="1048740" name="内容占位符 2"/>
          <p:cNvSpPr>
            <a:spLocks noGrp="1"/>
          </p:cNvSpPr>
          <p:nvPr>
            <p:ph sz="half" idx="1"/>
            <p:custDataLst>
              <p:tags r:id="rId2"/>
            </p:custDataLst>
          </p:nvPr>
        </p:nvSpPr>
        <p:spPr>
          <a:xfrm>
            <a:off x="838200" y="1364400"/>
            <a:ext cx="5181600" cy="4813200"/>
          </a:xfrm>
        </p:spPr>
        <p:txBody>
          <a:bodyPr/>
          <a:lstStyle/>
          <a:p>
            <a:pPr lvl="0"/>
            <a:r>
              <a:rPr lang="zh-CN" altLang="en-US"/>
              <a:t>单击此处编辑母版文本样式</a:t>
            </a:r>
            <a:endParaRPr lang="zh-CN" altLang="en-US"/>
          </a:p>
          <a:p>
            <a:pPr lvl="1"/>
            <a:r>
              <a:rPr lang="zh-CN" altLang="en-US"/>
              <a:t>二级</a:t>
            </a:r>
            <a:endParaRPr lang="zh-CN" altLang="en-US"/>
          </a:p>
          <a:p>
            <a:pPr lvl="2"/>
            <a:r>
              <a:rPr lang="zh-CN" altLang="en-US"/>
              <a:t>三级</a:t>
            </a:r>
            <a:endParaRPr lang="zh-CN" altLang="en-US"/>
          </a:p>
          <a:p>
            <a:pPr lvl="3"/>
            <a:r>
              <a:rPr lang="zh-CN" altLang="en-US"/>
              <a:t>四级</a:t>
            </a:r>
            <a:endParaRPr lang="zh-CN" altLang="en-US"/>
          </a:p>
          <a:p>
            <a:pPr lvl="4"/>
            <a:r>
              <a:rPr lang="zh-CN" altLang="en-US"/>
              <a:t>五级</a:t>
            </a:r>
            <a:endParaRPr lang="zh-CN" altLang="en-US"/>
          </a:p>
        </p:txBody>
      </p:sp>
      <p:sp>
        <p:nvSpPr>
          <p:cNvPr id="1048742" name="内容占位符 3"/>
          <p:cNvSpPr>
            <a:spLocks noGrp="1"/>
          </p:cNvSpPr>
          <p:nvPr>
            <p:ph sz="half" idx="2"/>
            <p:custDataLst>
              <p:tags r:id="rId3"/>
            </p:custDataLst>
          </p:nvPr>
        </p:nvSpPr>
        <p:spPr>
          <a:xfrm>
            <a:off x="6172200" y="1364400"/>
            <a:ext cx="5181600" cy="4813200"/>
          </a:xfrm>
        </p:spPr>
        <p:txBody>
          <a:bodyPr/>
          <a:lstStyle/>
          <a:p>
            <a:pPr lvl="0"/>
            <a:r>
              <a:rPr lang="zh-CN" altLang="en-US"/>
              <a:t>单击此处编辑母版文本样式</a:t>
            </a:r>
            <a:endParaRPr lang="zh-CN" altLang="en-US"/>
          </a:p>
          <a:p>
            <a:pPr lvl="1"/>
            <a:r>
              <a:rPr lang="zh-CN" altLang="en-US"/>
              <a:t>二级</a:t>
            </a:r>
            <a:endParaRPr lang="zh-CN" altLang="en-US"/>
          </a:p>
          <a:p>
            <a:pPr lvl="2"/>
            <a:r>
              <a:rPr lang="zh-CN" altLang="en-US"/>
              <a:t>三级</a:t>
            </a:r>
            <a:endParaRPr lang="zh-CN" altLang="en-US"/>
          </a:p>
          <a:p>
            <a:pPr lvl="3"/>
            <a:r>
              <a:rPr lang="zh-CN" altLang="en-US"/>
              <a:t>四级</a:t>
            </a:r>
            <a:endParaRPr lang="zh-CN" altLang="en-US"/>
          </a:p>
          <a:p>
            <a:pPr lvl="4"/>
            <a:r>
              <a:rPr lang="zh-CN" altLang="en-US"/>
              <a:t>五级</a:t>
            </a:r>
            <a:endParaRPr lang="zh-CN" altLang="en-US"/>
          </a:p>
        </p:txBody>
      </p:sp>
      <p:sp>
        <p:nvSpPr>
          <p:cNvPr id="1048744" name="日期占位符 4"/>
          <p:cNvSpPr>
            <a:spLocks noGrp="1"/>
          </p:cNvSpPr>
          <p:nvPr>
            <p:ph type="dt" sz="half" idx="10"/>
            <p:custDataLst>
              <p:tags r:id="rId4"/>
            </p:custDataLst>
          </p:nvPr>
        </p:nvSpPr>
        <p:spPr/>
        <p:txBody>
          <a:bodyPr/>
          <a:lstStyle/>
          <a:p>
            <a:fld id="{5592522B-0F24-4480-B9DD-A9474A6880D6}" type="datetimeFigureOut">
              <a:rPr lang="zh-CN" altLang="en-US" smtClean="0"/>
              <a:t/>
            </a:fld>
            <a:endParaRPr lang="zh-CN" altLang="en-US"/>
          </a:p>
        </p:txBody>
      </p:sp>
      <p:sp>
        <p:nvSpPr>
          <p:cNvPr id="1048746" name="页脚占位符 5"/>
          <p:cNvSpPr>
            <a:spLocks noGrp="1"/>
          </p:cNvSpPr>
          <p:nvPr>
            <p:ph type="ftr" sz="quarter" idx="11"/>
            <p:custDataLst>
              <p:tags r:id="rId5"/>
            </p:custDataLst>
          </p:nvPr>
        </p:nvSpPr>
        <p:spPr/>
        <p:txBody>
          <a:bodyPr/>
          <a:lstStyle/>
          <a:p>
            <a:endParaRPr lang="zh-CN" altLang="en-US"/>
          </a:p>
        </p:txBody>
      </p:sp>
      <p:sp>
        <p:nvSpPr>
          <p:cNvPr id="1048748" name="灯片编号占位符 6"/>
          <p:cNvSpPr>
            <a:spLocks noGrp="1"/>
          </p:cNvSpPr>
          <p:nvPr>
            <p:ph type="sldNum" sz="quarter" idx="12"/>
            <p:custDataLst>
              <p:tags r:id="rId6"/>
            </p:custDataLst>
          </p:nvPr>
        </p:nvSpPr>
        <p:spPr/>
        <p:txBody>
          <a:bodyPr/>
          <a:lstStyle/>
          <a:p>
            <a:fld id="{BE5F26B5-172A-4DC2-B0B7-181CFC56B87C}" type="slidenum">
              <a:rPr lang="zh-CN" altLang="en-US" smtClean="0"/>
              <a:t/>
            </a:fld>
            <a:endParaRPr lang="zh-CN" altLang="en-US"/>
          </a:p>
        </p:txBody>
      </p:sp>
    </p:spTree>
  </p:cSld>
  <p:clrMapOvr>
    <a:masterClrMapping/>
  </p:clrMapOvr>
  <mc:AlternateContent>
    <mc:Choice xmlns:p14="http://schemas.microsoft.com/office/powerpoint/2010/main" Requires="p14">
      <p:transition spd="slow" p14:dur="1500">
        <p:random/>
      </p:transition>
    </mc:Choice>
    <mc:Fallback>
      <p:transition spd="slow">
        <p:random/>
      </p:transition>
    </mc:Fallback>
  </mc:AlternateContent>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比较">
    <p:spTree>
      <p:nvGrpSpPr>
        <p:cNvPr id="47" name=""/>
        <p:cNvGrpSpPr/>
        <p:nvPr/>
      </p:nvGrpSpPr>
      <p:grpSpPr>
        <a:xfrm>
          <a:off x="0" y="0"/>
          <a:ext cx="0" cy="0"/>
        </a:xfrm>
      </p:grpSpPr>
      <p:sp>
        <p:nvSpPr>
          <p:cNvPr id="1048750" name="标题 1"/>
          <p:cNvSpPr>
            <a:spLocks noGrp="1"/>
          </p:cNvSpPr>
          <p:nvPr>
            <p:ph type="title"/>
            <p:custDataLst>
              <p:tags r:id="rId1"/>
            </p:custDataLst>
          </p:nvPr>
        </p:nvSpPr>
        <p:spPr>
          <a:xfrm>
            <a:off x="839788" y="360000"/>
            <a:ext cx="10515600" cy="864000"/>
          </a:xfrm>
        </p:spPr>
        <p:txBody>
          <a:bodyPr vert="horz" lIns="0" tIns="0" rIns="0" bIns="0" rtlCol="0" anchor="ctr">
            <a:normAutofit/>
          </a:bodyPr>
          <a:lstStyle>
            <a:lvl1pPr>
              <a:defRPr lang="zh-CN" altLang="en-US"/>
            </a:lvl1pPr>
          </a:lstStyle>
          <a:p>
            <a:pPr lvl="0"/>
            <a:r>
              <a:rPr lang="zh-CN" altLang="en-US"/>
              <a:t>单击此处编辑母版标题样式</a:t>
            </a:r>
            <a:endParaRPr lang="zh-CN" altLang="en-US"/>
          </a:p>
        </p:txBody>
      </p:sp>
      <p:sp>
        <p:nvSpPr>
          <p:cNvPr id="1048752" name="文本占位符 2"/>
          <p:cNvSpPr>
            <a:spLocks noGrp="1"/>
          </p:cNvSpPr>
          <p:nvPr>
            <p:ph type="body" idx="1"/>
            <p:custDataLst>
              <p:tags r:id="rId2"/>
            </p:custDataLst>
          </p:nvPr>
        </p:nvSpPr>
        <p:spPr>
          <a:xfrm>
            <a:off x="839788" y="1364400"/>
            <a:ext cx="5157787" cy="540000"/>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zh-CN" altLang="en-US"/>
              <a:t>单击此处编辑母版文本样式</a:t>
            </a:r>
            <a:endParaRPr lang="zh-CN" altLang="en-US"/>
          </a:p>
        </p:txBody>
      </p:sp>
      <p:sp>
        <p:nvSpPr>
          <p:cNvPr id="1048754" name="内容占位符 3"/>
          <p:cNvSpPr>
            <a:spLocks noGrp="1"/>
          </p:cNvSpPr>
          <p:nvPr>
            <p:ph sz="half" idx="2"/>
            <p:custDataLst>
              <p:tags r:id="rId3"/>
            </p:custDataLst>
          </p:nvPr>
        </p:nvSpPr>
        <p:spPr>
          <a:xfrm>
            <a:off x="839788" y="2061275"/>
            <a:ext cx="5157787" cy="4128388"/>
          </a:xfrm>
        </p:spPr>
        <p:txBody>
          <a:bodyPr/>
          <a:lstStyle/>
          <a:p>
            <a:pPr lvl="0"/>
            <a:r>
              <a:rPr lang="zh-CN" altLang="en-US"/>
              <a:t>单击此处编辑母版文本样式</a:t>
            </a:r>
            <a:endParaRPr lang="zh-CN" altLang="en-US"/>
          </a:p>
          <a:p>
            <a:pPr lvl="1"/>
            <a:r>
              <a:rPr lang="zh-CN" altLang="en-US"/>
              <a:t>二级</a:t>
            </a:r>
            <a:endParaRPr lang="zh-CN" altLang="en-US"/>
          </a:p>
          <a:p>
            <a:pPr lvl="2"/>
            <a:r>
              <a:rPr lang="zh-CN" altLang="en-US"/>
              <a:t>三级</a:t>
            </a:r>
            <a:endParaRPr lang="zh-CN" altLang="en-US"/>
          </a:p>
          <a:p>
            <a:pPr lvl="3"/>
            <a:r>
              <a:rPr lang="zh-CN" altLang="en-US"/>
              <a:t>四级</a:t>
            </a:r>
            <a:endParaRPr lang="zh-CN" altLang="en-US"/>
          </a:p>
          <a:p>
            <a:pPr lvl="4"/>
            <a:r>
              <a:rPr lang="zh-CN" altLang="en-US"/>
              <a:t>五级</a:t>
            </a:r>
            <a:endParaRPr lang="zh-CN" altLang="en-US"/>
          </a:p>
        </p:txBody>
      </p:sp>
      <p:sp>
        <p:nvSpPr>
          <p:cNvPr id="1048756" name="文本占位符 4"/>
          <p:cNvSpPr>
            <a:spLocks noGrp="1"/>
          </p:cNvSpPr>
          <p:nvPr>
            <p:ph type="body" sz="quarter" idx="3"/>
            <p:custDataLst>
              <p:tags r:id="rId4"/>
            </p:custDataLst>
          </p:nvPr>
        </p:nvSpPr>
        <p:spPr>
          <a:xfrm>
            <a:off x="6172200" y="1364400"/>
            <a:ext cx="5183188" cy="540000"/>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zh-CN" altLang="en-US"/>
              <a:t>单击此处编辑母版文本样式</a:t>
            </a:r>
            <a:endParaRPr lang="zh-CN" altLang="en-US"/>
          </a:p>
        </p:txBody>
      </p:sp>
      <p:sp>
        <p:nvSpPr>
          <p:cNvPr id="1048758" name="内容占位符 5"/>
          <p:cNvSpPr>
            <a:spLocks noGrp="1"/>
          </p:cNvSpPr>
          <p:nvPr>
            <p:ph sz="quarter" idx="4"/>
            <p:custDataLst>
              <p:tags r:id="rId5"/>
            </p:custDataLst>
          </p:nvPr>
        </p:nvSpPr>
        <p:spPr>
          <a:xfrm>
            <a:off x="6172200" y="2061275"/>
            <a:ext cx="5183188" cy="4128388"/>
          </a:xfrm>
        </p:spPr>
        <p:txBody>
          <a:bodyPr/>
          <a:lstStyle/>
          <a:p>
            <a:pPr lvl="0"/>
            <a:r>
              <a:rPr lang="zh-CN" altLang="en-US"/>
              <a:t>单击此处编辑母版文本样式</a:t>
            </a:r>
            <a:endParaRPr lang="zh-CN" altLang="en-US"/>
          </a:p>
          <a:p>
            <a:pPr lvl="1"/>
            <a:r>
              <a:rPr lang="zh-CN" altLang="en-US"/>
              <a:t>二级</a:t>
            </a:r>
            <a:endParaRPr lang="zh-CN" altLang="en-US"/>
          </a:p>
          <a:p>
            <a:pPr lvl="2"/>
            <a:r>
              <a:rPr lang="zh-CN" altLang="en-US"/>
              <a:t>三级</a:t>
            </a:r>
            <a:endParaRPr lang="zh-CN" altLang="en-US"/>
          </a:p>
          <a:p>
            <a:pPr lvl="3"/>
            <a:r>
              <a:rPr lang="zh-CN" altLang="en-US"/>
              <a:t>四级</a:t>
            </a:r>
            <a:endParaRPr lang="zh-CN" altLang="en-US"/>
          </a:p>
          <a:p>
            <a:pPr lvl="4"/>
            <a:r>
              <a:rPr lang="zh-CN" altLang="en-US"/>
              <a:t>五级</a:t>
            </a:r>
            <a:endParaRPr lang="zh-CN" altLang="en-US"/>
          </a:p>
        </p:txBody>
      </p:sp>
      <p:sp>
        <p:nvSpPr>
          <p:cNvPr id="1048760" name="日期占位符 6"/>
          <p:cNvSpPr>
            <a:spLocks noGrp="1"/>
          </p:cNvSpPr>
          <p:nvPr>
            <p:ph type="dt" sz="half" idx="10"/>
            <p:custDataLst>
              <p:tags r:id="rId6"/>
            </p:custDataLst>
          </p:nvPr>
        </p:nvSpPr>
        <p:spPr/>
        <p:txBody>
          <a:bodyPr/>
          <a:lstStyle/>
          <a:p>
            <a:fld id="{5592522B-0F24-4480-B9DD-A9474A6880D6}" type="datetimeFigureOut">
              <a:rPr lang="zh-CN" altLang="en-US" smtClean="0"/>
              <a:t/>
            </a:fld>
            <a:endParaRPr lang="zh-CN" altLang="en-US"/>
          </a:p>
        </p:txBody>
      </p:sp>
      <p:sp>
        <p:nvSpPr>
          <p:cNvPr id="1048762" name="页脚占位符 7"/>
          <p:cNvSpPr>
            <a:spLocks noGrp="1"/>
          </p:cNvSpPr>
          <p:nvPr>
            <p:ph type="ftr" sz="quarter" idx="11"/>
            <p:custDataLst>
              <p:tags r:id="rId7"/>
            </p:custDataLst>
          </p:nvPr>
        </p:nvSpPr>
        <p:spPr/>
        <p:txBody>
          <a:bodyPr/>
          <a:lstStyle/>
          <a:p>
            <a:endParaRPr lang="zh-CN" altLang="en-US"/>
          </a:p>
        </p:txBody>
      </p:sp>
      <p:sp>
        <p:nvSpPr>
          <p:cNvPr id="1048764" name="灯片编号占位符 8"/>
          <p:cNvSpPr>
            <a:spLocks noGrp="1"/>
          </p:cNvSpPr>
          <p:nvPr>
            <p:ph type="sldNum" sz="quarter" idx="12"/>
            <p:custDataLst>
              <p:tags r:id="rId8"/>
            </p:custDataLst>
          </p:nvPr>
        </p:nvSpPr>
        <p:spPr/>
        <p:txBody>
          <a:bodyPr/>
          <a:lstStyle/>
          <a:p>
            <a:fld id="{BE5F26B5-172A-4DC2-B0B7-181CFC56B87C}" type="slidenum">
              <a:rPr lang="zh-CN" altLang="en-US" smtClean="0"/>
              <a:t/>
            </a:fld>
            <a:endParaRPr lang="zh-CN" altLang="en-US"/>
          </a:p>
        </p:txBody>
      </p:sp>
    </p:spTree>
  </p:cSld>
  <p:clrMapOvr>
    <a:masterClrMapping/>
  </p:clrMapOvr>
  <mc:AlternateContent>
    <mc:Choice xmlns:p14="http://schemas.microsoft.com/office/powerpoint/2010/main" Requires="p14">
      <p:transition spd="slow" p14:dur="1500">
        <p:random/>
      </p:transition>
    </mc:Choice>
    <mc:Fallback>
      <p:transition spd="slow">
        <p:random/>
      </p:transition>
    </mc:Fallback>
  </mc:AlternateContent>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仅标题">
    <p:spTree>
      <p:nvGrpSpPr>
        <p:cNvPr id="49" name=""/>
        <p:cNvGrpSpPr/>
        <p:nvPr/>
      </p:nvGrpSpPr>
      <p:grpSpPr>
        <a:xfrm>
          <a:off x="0" y="0"/>
          <a:ext cx="0" cy="0"/>
        </a:xfrm>
      </p:grpSpPr>
      <p:sp>
        <p:nvSpPr>
          <p:cNvPr id="1048766" name="标题 1"/>
          <p:cNvSpPr>
            <a:spLocks noGrp="1"/>
          </p:cNvSpPr>
          <p:nvPr>
            <p:ph type="title"/>
            <p:custDataLst>
              <p:tags r:id="rId1"/>
            </p:custDataLst>
          </p:nvPr>
        </p:nvSpPr>
        <p:spPr/>
        <p:txBody>
          <a:bodyPr/>
          <a:lstStyle/>
          <a:p>
            <a:r>
              <a:rPr lang="zh-CN" altLang="en-US"/>
              <a:t>单击此处编辑母版标题样式</a:t>
            </a:r>
            <a:endParaRPr lang="zh-CN" altLang="en-US"/>
          </a:p>
        </p:txBody>
      </p:sp>
      <p:sp>
        <p:nvSpPr>
          <p:cNvPr id="1048768" name="日期占位符 2"/>
          <p:cNvSpPr>
            <a:spLocks noGrp="1"/>
          </p:cNvSpPr>
          <p:nvPr>
            <p:ph type="dt" sz="half" idx="10"/>
            <p:custDataLst>
              <p:tags r:id="rId2"/>
            </p:custDataLst>
          </p:nvPr>
        </p:nvSpPr>
        <p:spPr/>
        <p:txBody>
          <a:bodyPr/>
          <a:lstStyle/>
          <a:p>
            <a:fld id="{5592522B-0F24-4480-B9DD-A9474A6880D6}" type="datetimeFigureOut">
              <a:rPr lang="zh-CN" altLang="en-US" smtClean="0"/>
              <a:t/>
            </a:fld>
            <a:endParaRPr lang="zh-CN" altLang="en-US"/>
          </a:p>
        </p:txBody>
      </p:sp>
      <p:sp>
        <p:nvSpPr>
          <p:cNvPr id="1048770" name="页脚占位符 3"/>
          <p:cNvSpPr>
            <a:spLocks noGrp="1"/>
          </p:cNvSpPr>
          <p:nvPr>
            <p:ph type="ftr" sz="quarter" idx="11"/>
            <p:custDataLst>
              <p:tags r:id="rId3"/>
            </p:custDataLst>
          </p:nvPr>
        </p:nvSpPr>
        <p:spPr/>
        <p:txBody>
          <a:bodyPr/>
          <a:lstStyle/>
          <a:p>
            <a:endParaRPr lang="zh-CN" altLang="en-US"/>
          </a:p>
        </p:txBody>
      </p:sp>
      <p:sp>
        <p:nvSpPr>
          <p:cNvPr id="1048772" name="灯片编号占位符 4"/>
          <p:cNvSpPr>
            <a:spLocks noGrp="1"/>
          </p:cNvSpPr>
          <p:nvPr>
            <p:ph type="sldNum" sz="quarter" idx="12"/>
            <p:custDataLst>
              <p:tags r:id="rId4"/>
            </p:custDataLst>
          </p:nvPr>
        </p:nvSpPr>
        <p:spPr/>
        <p:txBody>
          <a:bodyPr/>
          <a:lstStyle/>
          <a:p>
            <a:fld id="{BE5F26B5-172A-4DC2-B0B7-181CFC56B87C}" type="slidenum">
              <a:rPr lang="zh-CN" altLang="en-US" smtClean="0"/>
              <a:t/>
            </a:fld>
            <a:endParaRPr lang="zh-CN" altLang="en-US"/>
          </a:p>
        </p:txBody>
      </p:sp>
    </p:spTree>
  </p:cSld>
  <p:clrMapOvr>
    <a:masterClrMapping/>
  </p:clrMapOvr>
  <mc:AlternateContent>
    <mc:Choice xmlns:p14="http://schemas.microsoft.com/office/powerpoint/2010/main" Requires="p14">
      <p:transition spd="slow" p14:dur="1500">
        <p:random/>
      </p:transition>
    </mc:Choice>
    <mc:Fallback>
      <p:transition spd="slow">
        <p:random/>
      </p:transition>
    </mc:Fallback>
  </mc:AlternateContent>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type="blank" preserve="1">
  <p:cSld name="空白">
    <p:spTree>
      <p:nvGrpSpPr>
        <p:cNvPr id="51" name=""/>
        <p:cNvGrpSpPr/>
        <p:nvPr/>
      </p:nvGrpSpPr>
      <p:grpSpPr>
        <a:xfrm>
          <a:off x="0" y="0"/>
          <a:ext cx="0" cy="0"/>
        </a:xfrm>
      </p:grpSpPr>
      <p:sp>
        <p:nvSpPr>
          <p:cNvPr id="1048774" name="日期占位符 1"/>
          <p:cNvSpPr>
            <a:spLocks noGrp="1"/>
          </p:cNvSpPr>
          <p:nvPr>
            <p:ph type="dt" sz="half" idx="10"/>
            <p:custDataLst>
              <p:tags r:id="rId1"/>
            </p:custDataLst>
          </p:nvPr>
        </p:nvSpPr>
        <p:spPr/>
        <p:txBody>
          <a:bodyPr/>
          <a:lstStyle/>
          <a:p>
            <a:fld id="{5592522B-0F24-4480-B9DD-A9474A6880D6}" type="datetimeFigureOut">
              <a:rPr lang="zh-CN" altLang="en-US" smtClean="0"/>
              <a:t/>
            </a:fld>
            <a:endParaRPr lang="zh-CN" altLang="en-US"/>
          </a:p>
        </p:txBody>
      </p:sp>
      <p:sp>
        <p:nvSpPr>
          <p:cNvPr id="1048776" name="页脚占位符 2"/>
          <p:cNvSpPr>
            <a:spLocks noGrp="1"/>
          </p:cNvSpPr>
          <p:nvPr>
            <p:ph type="ftr" sz="quarter" idx="11"/>
            <p:custDataLst>
              <p:tags r:id="rId2"/>
            </p:custDataLst>
          </p:nvPr>
        </p:nvSpPr>
        <p:spPr/>
        <p:txBody>
          <a:bodyPr/>
          <a:lstStyle/>
          <a:p>
            <a:endParaRPr lang="zh-CN" altLang="en-US"/>
          </a:p>
        </p:txBody>
      </p:sp>
      <p:sp>
        <p:nvSpPr>
          <p:cNvPr id="1048778" name="灯片编号占位符 3"/>
          <p:cNvSpPr>
            <a:spLocks noGrp="1"/>
          </p:cNvSpPr>
          <p:nvPr>
            <p:ph type="sldNum" sz="quarter" idx="12"/>
            <p:custDataLst>
              <p:tags r:id="rId3"/>
            </p:custDataLst>
          </p:nvPr>
        </p:nvSpPr>
        <p:spPr/>
        <p:txBody>
          <a:bodyPr/>
          <a:lstStyle/>
          <a:p>
            <a:fld id="{BE5F26B5-172A-4DC2-B0B7-181CFC56B87C}" type="slidenum">
              <a:rPr lang="zh-CN" altLang="en-US" smtClean="0"/>
              <a:t/>
            </a:fld>
            <a:endParaRPr lang="zh-CN" altLang="en-US"/>
          </a:p>
        </p:txBody>
      </p:sp>
      <p:sp>
        <p:nvSpPr>
          <p:cNvPr id="1048780" name="矩形 4"/>
          <p:cNvSpPr/>
          <p:nvPr userDrawn="1">
            <p:custDataLst>
              <p:tags r:id="rId4"/>
            </p:custDataLst>
          </p:nvPr>
        </p:nvSpPr>
        <p:spPr>
          <a:xfrm>
            <a:off x="0" y="635"/>
            <a:ext cx="12192635" cy="6857365"/>
          </a:xfrm>
          <a:prstGeom prst="rect">
            <a:avLst/>
          </a:prstGeom>
          <a:gradFill>
            <a:gsLst>
              <a:gs pos="18000">
                <a:schemeClr val="bg2"/>
              </a:gs>
              <a:gs pos="64000">
                <a:schemeClr val="bg2">
                  <a:lumMod val="90000"/>
                  <a:lumOff val="10000"/>
                  <a:alpha val="53000"/>
                </a:schemeClr>
              </a:gs>
              <a:gs pos="100000">
                <a:schemeClr val="bg2">
                  <a:lumMod val="90000"/>
                  <a:lumOff val="10000"/>
                </a:schemeClr>
              </a:gs>
            </a:gsLst>
            <a:lin ang="13500000" scaled="0"/>
          </a:gradFill>
          <a:ln>
            <a:noFill/>
          </a:ln>
        </p:spPr>
        <p:style>
          <a:lnRef idx="2">
            <a:schemeClr val="accent1">
              <a:lumMod val="75000"/>
            </a:schemeClr>
          </a:lnRef>
          <a:fillRef idx="1">
            <a:schemeClr val="accent1"/>
          </a:fillRef>
          <a:effectRef idx="0">
            <a:srgbClr val="FFFFFF"/>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Tree>
  </p:cSld>
  <p:clrMapOvr>
    <a:masterClrMapping/>
  </p:clrMapOvr>
  <mc:AlternateContent>
    <mc:Choice xmlns:p14="http://schemas.microsoft.com/office/powerpoint/2010/main" Requires="p14">
      <p:transition spd="slow" p14:dur="1500">
        <p:random/>
      </p:transition>
    </mc:Choice>
    <mc:Fallback>
      <p:transition spd="slow">
        <p:random/>
      </p:transition>
    </mc:Fallback>
  </mc:AlternateContent>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reserve="1" userDrawn="1">
  <p:cSld name="仅内容">
    <p:spTree>
      <p:nvGrpSpPr>
        <p:cNvPr id="53" name=""/>
        <p:cNvGrpSpPr/>
        <p:nvPr/>
      </p:nvGrpSpPr>
      <p:grpSpPr>
        <a:xfrm>
          <a:off x="0" y="0"/>
          <a:ext cx="0" cy="0"/>
        </a:xfrm>
      </p:grpSpPr>
      <p:sp>
        <p:nvSpPr>
          <p:cNvPr id="1048782" name="矩形 1"/>
          <p:cNvSpPr/>
          <p:nvPr userDrawn="1">
            <p:custDataLst>
              <p:tags r:id="rId1"/>
            </p:custDataLst>
          </p:nvPr>
        </p:nvSpPr>
        <p:spPr>
          <a:xfrm>
            <a:off x="0" y="635"/>
            <a:ext cx="12192635" cy="6857365"/>
          </a:xfrm>
          <a:prstGeom prst="rect">
            <a:avLst/>
          </a:prstGeom>
          <a:gradFill>
            <a:gsLst>
              <a:gs pos="18000">
                <a:schemeClr val="bg2"/>
              </a:gs>
              <a:gs pos="64000">
                <a:schemeClr val="bg2">
                  <a:lumMod val="90000"/>
                  <a:lumOff val="10000"/>
                  <a:alpha val="53000"/>
                </a:schemeClr>
              </a:gs>
              <a:gs pos="100000">
                <a:schemeClr val="bg2">
                  <a:lumMod val="90000"/>
                  <a:lumOff val="10000"/>
                </a:schemeClr>
              </a:gs>
            </a:gsLst>
            <a:lin ang="13500000" scaled="0"/>
          </a:gradFill>
          <a:ln>
            <a:noFill/>
          </a:ln>
        </p:spPr>
        <p:style>
          <a:lnRef idx="2">
            <a:schemeClr val="accent1">
              <a:lumMod val="75000"/>
            </a:schemeClr>
          </a:lnRef>
          <a:fillRef idx="1">
            <a:schemeClr val="accent1"/>
          </a:fillRef>
          <a:effectRef idx="0">
            <a:srgbClr val="FFFFFF"/>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ctr"/>
            <a:endParaRPr lang="zh-CN" altLang="en-US"/>
          </a:p>
        </p:txBody>
      </p:sp>
      <p:sp>
        <p:nvSpPr>
          <p:cNvPr id="1048784" name="内容占位符 2"/>
          <p:cNvSpPr>
            <a:spLocks noGrp="1"/>
          </p:cNvSpPr>
          <p:nvPr>
            <p:ph idx="1"/>
            <p:custDataLst>
              <p:tags r:id="rId2"/>
            </p:custDataLst>
          </p:nvPr>
        </p:nvSpPr>
        <p:spPr>
          <a:xfrm>
            <a:off x="838200" y="360000"/>
            <a:ext cx="10515600" cy="5817600"/>
          </a:xfrm>
        </p:spPr>
        <p:txBody>
          <a:bodyPr/>
          <a:lstStyle/>
          <a:p>
            <a:pPr lvl="0"/>
            <a:r>
              <a:rPr lang="zh-CN" altLang="en-US"/>
              <a:t>单击此处编辑母版文本样式</a:t>
            </a:r>
            <a:endParaRPr lang="zh-CN" altLang="en-US"/>
          </a:p>
          <a:p>
            <a:pPr lvl="1"/>
            <a:r>
              <a:rPr lang="zh-CN" altLang="en-US"/>
              <a:t>二级</a:t>
            </a:r>
            <a:endParaRPr lang="zh-CN" altLang="en-US"/>
          </a:p>
          <a:p>
            <a:pPr lvl="2"/>
            <a:r>
              <a:rPr lang="zh-CN" altLang="en-US"/>
              <a:t>三级</a:t>
            </a:r>
            <a:endParaRPr lang="zh-CN" altLang="en-US"/>
          </a:p>
          <a:p>
            <a:pPr lvl="3"/>
            <a:r>
              <a:rPr lang="zh-CN" altLang="en-US"/>
              <a:t>四级</a:t>
            </a:r>
            <a:endParaRPr lang="zh-CN" altLang="en-US"/>
          </a:p>
          <a:p>
            <a:pPr lvl="4"/>
            <a:r>
              <a:rPr lang="zh-CN" altLang="en-US"/>
              <a:t>五级</a:t>
            </a:r>
            <a:endParaRPr lang="zh-CN" altLang="en-US"/>
          </a:p>
        </p:txBody>
      </p:sp>
      <p:sp>
        <p:nvSpPr>
          <p:cNvPr id="1048786" name="日期占位符 3"/>
          <p:cNvSpPr>
            <a:spLocks noGrp="1"/>
          </p:cNvSpPr>
          <p:nvPr>
            <p:ph type="dt" sz="half" idx="10"/>
            <p:custDataLst>
              <p:tags r:id="rId3"/>
            </p:custDataLst>
          </p:nvPr>
        </p:nvSpPr>
        <p:spPr/>
        <p:txBody>
          <a:bodyPr/>
          <a:lstStyle/>
          <a:p>
            <a:fld id="{5592522B-0F24-4480-B9DD-A9474A6880D6}" type="datetimeFigureOut">
              <a:rPr lang="zh-CN" altLang="en-US" smtClean="0"/>
              <a:t/>
            </a:fld>
            <a:endParaRPr lang="zh-CN" altLang="en-US"/>
          </a:p>
        </p:txBody>
      </p:sp>
      <p:sp>
        <p:nvSpPr>
          <p:cNvPr id="1048788" name="页脚占位符 4"/>
          <p:cNvSpPr>
            <a:spLocks noGrp="1"/>
          </p:cNvSpPr>
          <p:nvPr>
            <p:ph type="ftr" sz="quarter" idx="11"/>
            <p:custDataLst>
              <p:tags r:id="rId4"/>
            </p:custDataLst>
          </p:nvPr>
        </p:nvSpPr>
        <p:spPr/>
        <p:txBody>
          <a:bodyPr/>
          <a:lstStyle/>
          <a:p>
            <a:endParaRPr lang="zh-CN" altLang="en-US"/>
          </a:p>
        </p:txBody>
      </p:sp>
      <p:sp>
        <p:nvSpPr>
          <p:cNvPr id="1048790" name="灯片编号占位符 5"/>
          <p:cNvSpPr>
            <a:spLocks noGrp="1"/>
          </p:cNvSpPr>
          <p:nvPr>
            <p:ph type="sldNum" sz="quarter" idx="12"/>
            <p:custDataLst>
              <p:tags r:id="rId5"/>
            </p:custDataLst>
          </p:nvPr>
        </p:nvSpPr>
        <p:spPr/>
        <p:txBody>
          <a:bodyPr/>
          <a:lstStyle/>
          <a:p>
            <a:fld id="{BE5F26B5-172A-4DC2-B0B7-181CFC56B87C}" type="slidenum">
              <a:rPr lang="zh-CN" altLang="en-US" smtClean="0"/>
              <a:t/>
            </a:fld>
            <a:endParaRPr lang="zh-CN" altLang="en-US"/>
          </a:p>
        </p:txBody>
      </p:sp>
    </p:spTree>
  </p:cSld>
  <p:clrMapOvr>
    <a:masterClrMapping/>
  </p:clrMapOvr>
  <mc:AlternateContent>
    <mc:Choice xmlns:p14="http://schemas.microsoft.com/office/powerpoint/2010/main" Requires="p14">
      <p:transition spd="slow" p14:dur="1500">
        <p:random/>
      </p:transition>
    </mc:Choice>
    <mc:Fallback>
      <p:transition spd="slow">
        <p:random/>
      </p:transition>
    </mc:Fallback>
  </mc:AlternateContent>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标题和副标题">
    <p:spTree>
      <p:nvGrpSpPr>
        <p:cNvPr id="55" name=""/>
        <p:cNvGrpSpPr/>
        <p:nvPr/>
      </p:nvGrpSpPr>
      <p:grpSpPr>
        <a:xfrm>
          <a:off x="0" y="0"/>
          <a:ext cx="0" cy="0"/>
        </a:xfrm>
      </p:grpSpPr>
      <p:sp>
        <p:nvSpPr>
          <p:cNvPr id="1048792" name="标题 1"/>
          <p:cNvSpPr>
            <a:spLocks noGrp="1"/>
          </p:cNvSpPr>
          <p:nvPr>
            <p:ph type="title"/>
            <p:custDataLst>
              <p:tags r:id="rId1"/>
            </p:custDataLst>
          </p:nvPr>
        </p:nvSpPr>
        <p:spPr>
          <a:xfrm>
            <a:off x="838200" y="136525"/>
            <a:ext cx="10515600" cy="864000"/>
          </a:xfrm>
        </p:spPr>
        <p:txBody>
          <a:bodyPr/>
          <a:lstStyle/>
          <a:p>
            <a:r>
              <a:rPr lang="zh-CN" altLang="en-US"/>
              <a:t>单击此处编辑母版标题样式</a:t>
            </a:r>
            <a:endParaRPr lang="zh-CN" altLang="en-US"/>
          </a:p>
        </p:txBody>
      </p:sp>
      <p:sp>
        <p:nvSpPr>
          <p:cNvPr id="1048794" name="文本占位符 2"/>
          <p:cNvSpPr>
            <a:spLocks noGrp="1"/>
          </p:cNvSpPr>
          <p:nvPr>
            <p:ph type="body" idx="1" hasCustomPrompt="1"/>
            <p:custDataLst>
              <p:tags r:id="rId2"/>
            </p:custDataLst>
          </p:nvPr>
        </p:nvSpPr>
        <p:spPr>
          <a:xfrm>
            <a:off x="836612" y="1072525"/>
            <a:ext cx="10514012" cy="576000"/>
          </a:xfrm>
        </p:spPr>
        <p:txBody>
          <a:bodyPr anchor="t">
            <a:normAutofit/>
          </a:bodyPr>
          <a:lstStyle>
            <a:lvl1pPr marL="0" indent="0">
              <a:buNone/>
              <a:defRPr sz="18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zh-CN" altLang="en-US"/>
              <a:t>单击此处编辑母版副标题样式</a:t>
            </a:r>
            <a:endParaRPr lang="zh-CN" altLang="en-US"/>
          </a:p>
        </p:txBody>
      </p:sp>
      <p:sp>
        <p:nvSpPr>
          <p:cNvPr id="1048796" name="日期占位符 6"/>
          <p:cNvSpPr>
            <a:spLocks noGrp="1"/>
          </p:cNvSpPr>
          <p:nvPr>
            <p:ph type="dt" sz="half" idx="10"/>
            <p:custDataLst>
              <p:tags r:id="rId3"/>
            </p:custDataLst>
          </p:nvPr>
        </p:nvSpPr>
        <p:spPr/>
        <p:txBody>
          <a:bodyPr/>
          <a:lstStyle/>
          <a:p>
            <a:fld id="{5592522B-0F24-4480-B9DD-A9474A6880D6}" type="datetimeFigureOut">
              <a:rPr lang="zh-CN" altLang="en-US" smtClean="0"/>
              <a:t/>
            </a:fld>
            <a:endParaRPr lang="zh-CN" altLang="en-US"/>
          </a:p>
        </p:txBody>
      </p:sp>
      <p:sp>
        <p:nvSpPr>
          <p:cNvPr id="1048798" name="页脚占位符 7"/>
          <p:cNvSpPr>
            <a:spLocks noGrp="1"/>
          </p:cNvSpPr>
          <p:nvPr>
            <p:ph type="ftr" sz="quarter" idx="11"/>
            <p:custDataLst>
              <p:tags r:id="rId4"/>
            </p:custDataLst>
          </p:nvPr>
        </p:nvSpPr>
        <p:spPr/>
        <p:txBody>
          <a:bodyPr/>
          <a:lstStyle/>
          <a:p>
            <a:endParaRPr lang="zh-CN" altLang="en-US"/>
          </a:p>
        </p:txBody>
      </p:sp>
      <p:sp>
        <p:nvSpPr>
          <p:cNvPr id="1048800" name="灯片编号占位符 8"/>
          <p:cNvSpPr>
            <a:spLocks noGrp="1"/>
          </p:cNvSpPr>
          <p:nvPr>
            <p:ph type="sldNum" sz="quarter" idx="12"/>
            <p:custDataLst>
              <p:tags r:id="rId5"/>
            </p:custDataLst>
          </p:nvPr>
        </p:nvSpPr>
        <p:spPr/>
        <p:txBody>
          <a:bodyPr/>
          <a:lstStyle/>
          <a:p>
            <a:fld id="{BE5F26B5-172A-4DC2-B0B7-181CFC56B87C}" type="slidenum">
              <a:rPr lang="zh-CN" altLang="en-US" smtClean="0"/>
              <a:t/>
            </a:fld>
            <a:endParaRPr lang="zh-CN" altLang="en-US"/>
          </a:p>
        </p:txBody>
      </p:sp>
    </p:spTree>
  </p:cSld>
  <p:clrMapOvr>
    <a:masterClrMapping/>
  </p:clrMapOvr>
  <mc:AlternateContent>
    <mc:Choice xmlns:p14="http://schemas.microsoft.com/office/powerpoint/2010/main" Requires="p14">
      <p:transition spd="slow" p14:dur="1500">
        <p:random/>
      </p:transition>
    </mc:Choice>
    <mc:Fallback>
      <p:transition spd="slow">
        <p:random/>
      </p:transition>
    </mc:Fallback>
  </mc:AlternateContent>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reserve="1" userDrawn="1">
  <p:cSld name="末尾幻灯片">
    <p:spTree>
      <p:nvGrpSpPr>
        <p:cNvPr id="57" name=""/>
        <p:cNvGrpSpPr/>
        <p:nvPr/>
      </p:nvGrpSpPr>
      <p:grpSpPr>
        <a:xfrm>
          <a:off x="0" y="0"/>
          <a:ext cx="0" cy="0"/>
        </a:xfrm>
      </p:grpSpPr>
      <p:pic>
        <p:nvPicPr>
          <p:cNvPr id="2097167" name="图片 6" descr="E:\【自产】\10.PPT\2023\精品模板\7.19\VCG2113846105531-01.pngVCG2113846105531-01"/>
          <p:cNvPicPr>
            <a:picLocks noChangeAspect="1"/>
          </p:cNvPicPr>
          <p:nvPr userDrawn="1">
            <p:custDataLst>
              <p:tags r:id="rId2"/>
            </p:custDataLst>
          </p:nvPr>
        </p:nvPicPr>
        <p:blipFill>
          <a:blip r:embed="rId1"/>
          <a:srcRect l="194" r="194"/>
          <a:stretch>
            <a:fillRect/>
          </a:stretch>
        </p:blipFill>
        <p:spPr>
          <a:xfrm>
            <a:off x="0" y="10160"/>
            <a:ext cx="12191365" cy="6859270"/>
          </a:xfrm>
          <a:prstGeom prst="rect">
            <a:avLst/>
          </a:prstGeom>
        </p:spPr>
      </p:pic>
      <p:sp>
        <p:nvSpPr>
          <p:cNvPr id="1048802" name="矩形 9"/>
          <p:cNvSpPr/>
          <p:nvPr userDrawn="1">
            <p:custDataLst>
              <p:tags r:id="rId3"/>
            </p:custDataLst>
          </p:nvPr>
        </p:nvSpPr>
        <p:spPr>
          <a:xfrm>
            <a:off x="8694420" y="0"/>
            <a:ext cx="2320290" cy="3797300"/>
          </a:xfrm>
          <a:prstGeom prst="rect">
            <a:avLst/>
          </a:prstGeom>
          <a:gradFill>
            <a:gsLst>
              <a:gs pos="0">
                <a:schemeClr val="accent1"/>
              </a:gs>
              <a:gs pos="28000">
                <a:schemeClr val="accent2"/>
              </a:gs>
              <a:gs pos="100000">
                <a:schemeClr val="accent2">
                  <a:alpha val="0"/>
                </a:schemeClr>
              </a:gs>
            </a:gsLst>
            <a:lin ang="5400000" scaled="0"/>
          </a:gradFill>
          <a:ln>
            <a:noFill/>
          </a:ln>
        </p:spPr>
        <p:style>
          <a:lnRef idx="2">
            <a:schemeClr val="accent1">
              <a:lumMod val="75000"/>
            </a:schemeClr>
          </a:lnRef>
          <a:fillRef idx="1">
            <a:schemeClr val="accent1"/>
          </a:fillRef>
          <a:effectRef idx="0">
            <a:srgbClr val="FFFFFF"/>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pic>
        <p:nvPicPr>
          <p:cNvPr id="2097169" name="图片 11" descr="资源 1@4x-8"/>
          <p:cNvPicPr>
            <a:picLocks noChangeAspect="1"/>
          </p:cNvPicPr>
          <p:nvPr userDrawn="1">
            <p:custDataLst>
              <p:tags r:id="rId5"/>
            </p:custDataLst>
          </p:nvPr>
        </p:nvPicPr>
        <p:blipFill>
          <a:blip r:embed="rId4"/>
          <a:srcRect r="14083"/>
          <a:stretch>
            <a:fillRect/>
          </a:stretch>
        </p:blipFill>
        <p:spPr>
          <a:xfrm>
            <a:off x="6154420" y="1827530"/>
            <a:ext cx="6037580" cy="5030470"/>
          </a:xfrm>
          <a:prstGeom prst="rect">
            <a:avLst/>
          </a:prstGeom>
        </p:spPr>
      </p:pic>
      <p:sp>
        <p:nvSpPr>
          <p:cNvPr id="1048804" name="椭圆 13"/>
          <p:cNvSpPr/>
          <p:nvPr userDrawn="1">
            <p:custDataLst>
              <p:tags r:id="rId6"/>
            </p:custDataLst>
          </p:nvPr>
        </p:nvSpPr>
        <p:spPr>
          <a:xfrm>
            <a:off x="559435" y="5047615"/>
            <a:ext cx="397510" cy="397510"/>
          </a:xfrm>
          <a:prstGeom prst="ellipse">
            <a:avLst/>
          </a:prstGeom>
          <a:gradFill>
            <a:gsLst>
              <a:gs pos="0">
                <a:schemeClr val="accent1"/>
              </a:gs>
              <a:gs pos="19000">
                <a:schemeClr val="accent2">
                  <a:alpha val="95000"/>
                </a:schemeClr>
              </a:gs>
              <a:gs pos="100000">
                <a:schemeClr val="accent2">
                  <a:alpha val="0"/>
                </a:schemeClr>
              </a:gs>
            </a:gsLst>
            <a:lin ang="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1048806" name="等腰三角形 14"/>
          <p:cNvSpPr/>
          <p:nvPr userDrawn="1">
            <p:custDataLst>
              <p:tags r:id="rId7"/>
            </p:custDataLst>
          </p:nvPr>
        </p:nvSpPr>
        <p:spPr>
          <a:xfrm rot="5400000">
            <a:off x="701675" y="5207635"/>
            <a:ext cx="113665" cy="77470"/>
          </a:xfrm>
          <a:prstGeom prst="triangle">
            <a:avLst>
              <a:gd name="adj" fmla="val 50000"/>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cxnSp>
        <p:nvCxnSpPr>
          <p:cNvPr id="3145733" name="直接连接符 15"/>
          <p:cNvCxnSpPr/>
          <p:nvPr userDrawn="1">
            <p:custDataLst>
              <p:tags r:id="rId8"/>
            </p:custDataLst>
          </p:nvPr>
        </p:nvCxnSpPr>
        <p:spPr>
          <a:xfrm flipH="1" flipV="1">
            <a:off x="1142365" y="5462270"/>
            <a:ext cx="1853565" cy="635"/>
          </a:xfrm>
          <a:prstGeom prst="line">
            <a:avLst/>
          </a:prstGeom>
          <a:ln w="38100" cap="rnd">
            <a:gradFill>
              <a:gsLst>
                <a:gs pos="24000">
                  <a:schemeClr val="accent2">
                    <a:alpha val="5000"/>
                  </a:schemeClr>
                </a:gs>
                <a:gs pos="88000">
                  <a:schemeClr val="accent2">
                    <a:alpha val="95000"/>
                  </a:schemeClr>
                </a:gs>
                <a:gs pos="100000">
                  <a:schemeClr val="accent1"/>
                </a:gs>
              </a:gsLst>
              <a:lin ang="0" scaled="0"/>
            </a:gradFill>
          </a:ln>
        </p:spPr>
        <p:style>
          <a:lnRef idx="1">
            <a:schemeClr val="accent1"/>
          </a:lnRef>
          <a:fillRef idx="0">
            <a:schemeClr val="accent1"/>
          </a:fillRef>
          <a:effectRef idx="0">
            <a:schemeClr val="accent1"/>
          </a:effectRef>
          <a:fontRef idx="minor">
            <a:schemeClr val="tx1"/>
          </a:fontRef>
        </p:style>
      </p:cxnSp>
      <p:sp>
        <p:nvSpPr>
          <p:cNvPr id="1048808" name="标题 1"/>
          <p:cNvSpPr>
            <a:spLocks noGrp="1"/>
          </p:cNvSpPr>
          <p:nvPr userDrawn="1">
            <p:ph type="ctrTitle" hasCustomPrompt="1"/>
            <p:custDataLst>
              <p:tags r:id="rId9"/>
            </p:custDataLst>
          </p:nvPr>
        </p:nvSpPr>
        <p:spPr>
          <a:xfrm>
            <a:off x="556847" y="1878506"/>
            <a:ext cx="6544993" cy="1800000"/>
          </a:xfrm>
        </p:spPr>
        <p:txBody>
          <a:bodyPr anchor="b"/>
          <a:lstStyle>
            <a:lvl1pPr algn="l">
              <a:lnSpc>
                <a:spcPct val="100000"/>
              </a:lnSpc>
              <a:defRPr sz="6000">
                <a:gradFill>
                  <a:gsLst>
                    <a:gs pos="0">
                      <a:schemeClr val="tx1"/>
                    </a:gs>
                    <a:gs pos="70000">
                      <a:schemeClr val="tx1"/>
                    </a:gs>
                    <a:gs pos="100000">
                      <a:schemeClr val="tx1">
                        <a:alpha val="50000"/>
                      </a:schemeClr>
                    </a:gs>
                  </a:gsLst>
                  <a:lin ang="2700000" scaled="0"/>
                </a:gradFill>
              </a:defRPr>
            </a:lvl1pPr>
          </a:lstStyle>
          <a:p>
            <a:r>
              <a:rPr lang="zh-CN" altLang="en-US"/>
              <a:t>单击编辑母版标题</a:t>
            </a:r>
            <a:endParaRPr lang="zh-CN" altLang="en-US"/>
          </a:p>
        </p:txBody>
      </p:sp>
      <p:sp>
        <p:nvSpPr>
          <p:cNvPr id="1048810" name="副标题 2"/>
          <p:cNvSpPr>
            <a:spLocks noGrp="1"/>
          </p:cNvSpPr>
          <p:nvPr userDrawn="1">
            <p:ph type="subTitle" idx="1"/>
            <p:custDataLst>
              <p:tags r:id="rId10"/>
            </p:custDataLst>
          </p:nvPr>
        </p:nvSpPr>
        <p:spPr>
          <a:xfrm>
            <a:off x="556847" y="3822506"/>
            <a:ext cx="6544993" cy="972000"/>
          </a:xfrm>
        </p:spPr>
        <p:txBody>
          <a:bodyPr lIns="72000">
            <a:normAutofit/>
          </a:bodyPr>
          <a:lstStyle>
            <a:lvl1pPr marL="0" indent="0" algn="l">
              <a:lnSpc>
                <a:spcPct val="100000"/>
              </a:lnSpc>
              <a:buNone/>
              <a:defRPr sz="1800">
                <a:gradFill>
                  <a:gsLst>
                    <a:gs pos="0">
                      <a:schemeClr val="accent1"/>
                    </a:gs>
                    <a:gs pos="70000">
                      <a:schemeClr val="accent2">
                        <a:alpha val="70000"/>
                      </a:schemeClr>
                    </a:gs>
                    <a:gs pos="100000">
                      <a:schemeClr val="accent2">
                        <a:alpha val="15000"/>
                      </a:schemeClr>
                    </a:gs>
                  </a:gsLst>
                  <a:lin ang="0" scaled="0"/>
                </a:gradFill>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zh-CN" altLang="en-US"/>
              <a:t>单击此处编辑母版副标题样式</a:t>
            </a:r>
            <a:endParaRPr lang="zh-CN" altLang="en-US"/>
          </a:p>
        </p:txBody>
      </p:sp>
      <p:sp>
        <p:nvSpPr>
          <p:cNvPr id="1048812" name="日期占位符 3"/>
          <p:cNvSpPr>
            <a:spLocks noGrp="1"/>
          </p:cNvSpPr>
          <p:nvPr userDrawn="1">
            <p:ph type="dt" sz="half" idx="10"/>
            <p:custDataLst>
              <p:tags r:id="rId11"/>
            </p:custDataLst>
          </p:nvPr>
        </p:nvSpPr>
        <p:spPr/>
        <p:txBody>
          <a:bodyPr/>
          <a:lstStyle/>
          <a:p>
            <a:fld id="{5592522B-0F24-4480-B9DD-A9474A6880D6}" type="datetimeFigureOut">
              <a:rPr lang="zh-CN" altLang="en-US" smtClean="0"/>
              <a:t/>
            </a:fld>
            <a:endParaRPr lang="zh-CN" altLang="en-US"/>
          </a:p>
        </p:txBody>
      </p:sp>
      <p:sp>
        <p:nvSpPr>
          <p:cNvPr id="1048814" name="页脚占位符 4"/>
          <p:cNvSpPr>
            <a:spLocks noGrp="1"/>
          </p:cNvSpPr>
          <p:nvPr userDrawn="1">
            <p:ph type="ftr" sz="quarter" idx="11"/>
            <p:custDataLst>
              <p:tags r:id="rId12"/>
            </p:custDataLst>
          </p:nvPr>
        </p:nvSpPr>
        <p:spPr/>
        <p:txBody>
          <a:bodyPr/>
          <a:lstStyle/>
          <a:p>
            <a:endParaRPr lang="zh-CN" altLang="en-US"/>
          </a:p>
        </p:txBody>
      </p:sp>
      <p:sp>
        <p:nvSpPr>
          <p:cNvPr id="1048816" name="灯片编号占位符 5"/>
          <p:cNvSpPr>
            <a:spLocks noGrp="1"/>
          </p:cNvSpPr>
          <p:nvPr userDrawn="1">
            <p:ph type="sldNum" sz="quarter" idx="12"/>
            <p:custDataLst>
              <p:tags r:id="rId13"/>
            </p:custDataLst>
          </p:nvPr>
        </p:nvSpPr>
        <p:spPr>
          <a:xfrm>
            <a:off x="8610600" y="6356350"/>
            <a:ext cx="2743200" cy="365125"/>
          </a:xfrm>
        </p:spPr>
        <p:txBody>
          <a:bodyPr/>
          <a:lstStyle/>
          <a:p>
            <a:fld id="{BE5F26B5-172A-4DC2-B0B7-181CFC56B87C}" type="slidenum">
              <a:rPr lang="zh-CN" altLang="en-US" smtClean="0"/>
              <a:t/>
            </a:fld>
            <a:endParaRPr lang="zh-CN" altLang="en-US"/>
          </a:p>
        </p:txBody>
      </p:sp>
      <p:sp>
        <p:nvSpPr>
          <p:cNvPr id="1048818" name="文本占位符 23"/>
          <p:cNvSpPr>
            <a:spLocks noGrp="1"/>
          </p:cNvSpPr>
          <p:nvPr userDrawn="1">
            <p:ph type="body" sz="quarter" idx="17" hasCustomPrompt="1"/>
            <p:custDataLst>
              <p:tags r:id="rId14"/>
            </p:custDataLst>
          </p:nvPr>
        </p:nvSpPr>
        <p:spPr>
          <a:xfrm>
            <a:off x="1207998" y="4931031"/>
            <a:ext cx="5893842" cy="504000"/>
          </a:xfrm>
        </p:spPr>
        <p:txBody>
          <a:bodyPr anchor="ctr">
            <a:normAutofit/>
          </a:bodyPr>
          <a:lstStyle>
            <a:lvl1pPr marL="0" indent="0" algn="l">
              <a:lnSpc>
                <a:spcPct val="100000"/>
              </a:lnSpc>
              <a:buNone/>
              <a:defRPr sz="2000" b="1">
                <a:solidFill>
                  <a:schemeClr val="tx1"/>
                </a:solidFill>
              </a:defRPr>
            </a:lvl1pPr>
          </a:lstStyle>
          <a:p>
            <a:pPr lvl="0"/>
            <a:r>
              <a:rPr lang="zh-CN" altLang="en-US"/>
              <a:t>署名占位符</a:t>
            </a:r>
            <a:endParaRPr lang="zh-CN" altLang="en-US"/>
          </a:p>
        </p:txBody>
      </p:sp>
      <p:sp>
        <p:nvSpPr>
          <p:cNvPr id="1048820" name="文本占位符 9"/>
          <p:cNvSpPr>
            <a:spLocks noGrp="1"/>
          </p:cNvSpPr>
          <p:nvPr userDrawn="1">
            <p:ph type="body" sz="quarter" idx="13" hasCustomPrompt="1"/>
            <p:custDataLst>
              <p:tags r:id="rId15"/>
            </p:custDataLst>
          </p:nvPr>
        </p:nvSpPr>
        <p:spPr>
          <a:xfrm>
            <a:off x="533399" y="468000"/>
            <a:ext cx="6568441" cy="504000"/>
          </a:xfrm>
        </p:spPr>
        <p:txBody>
          <a:bodyPr anchor="ctr">
            <a:normAutofit/>
          </a:bodyPr>
          <a:lstStyle>
            <a:lvl1pPr marL="0" indent="0">
              <a:lnSpc>
                <a:spcPct val="100000"/>
              </a:lnSpc>
              <a:buNone/>
              <a:defRPr sz="1100" b="1">
                <a:gradFill>
                  <a:gsLst>
                    <a:gs pos="0">
                      <a:schemeClr val="accent1"/>
                    </a:gs>
                    <a:gs pos="30000">
                      <a:schemeClr val="accent2">
                        <a:alpha val="95000"/>
                      </a:schemeClr>
                    </a:gs>
                    <a:gs pos="100000">
                      <a:schemeClr val="accent2">
                        <a:alpha val="50000"/>
                      </a:schemeClr>
                    </a:gs>
                  </a:gsLst>
                  <a:lin ang="2700000" scaled="0"/>
                </a:gradFill>
              </a:defRPr>
            </a:lvl1pPr>
          </a:lstStyle>
          <a:p>
            <a:pPr lvl="0"/>
            <a:r>
              <a:rPr lang="zh-CN" altLang="en-US"/>
              <a:t>公司名占位符</a:t>
            </a:r>
            <a:endParaRPr lang="zh-CN" altLang="en-US"/>
          </a:p>
        </p:txBody>
      </p:sp>
      <p:grpSp>
        <p:nvGrpSpPr>
          <p:cNvPr id="59" name="组合 17"/>
          <p:cNvGrpSpPr/>
          <p:nvPr userDrawn="1">
            <p:custDataLst>
              <p:tags r:id="rId16"/>
            </p:custDataLst>
          </p:nvPr>
        </p:nvGrpSpPr>
        <p:grpSpPr>
          <a:xfrm>
            <a:off x="568960" y="2239645"/>
            <a:ext cx="1212850" cy="180340"/>
            <a:chOff x="930" y="1845"/>
            <a:chExt cx="1709" cy="254"/>
          </a:xfrm>
          <a:gradFill>
            <a:gsLst>
              <a:gs pos="0">
                <a:schemeClr val="accent1"/>
              </a:gs>
              <a:gs pos="25000">
                <a:schemeClr val="accent2"/>
              </a:gs>
              <a:gs pos="100000">
                <a:schemeClr val="accent2">
                  <a:alpha val="70000"/>
                </a:schemeClr>
              </a:gs>
            </a:gsLst>
            <a:lin ang="0" scaled="0"/>
          </a:gradFill>
        </p:grpSpPr>
        <p:sp>
          <p:nvSpPr>
            <p:cNvPr id="1048822" name="平行四边形 19"/>
            <p:cNvSpPr/>
            <p:nvPr>
              <p:custDataLst>
                <p:tags r:id="rId17"/>
              </p:custDataLst>
            </p:nvPr>
          </p:nvSpPr>
          <p:spPr>
            <a:xfrm>
              <a:off x="930" y="1845"/>
              <a:ext cx="285" cy="255"/>
            </a:xfrm>
            <a:prstGeom prst="parallelogram">
              <a:avLst>
                <a:gd name="adj" fmla="val 32941"/>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solidFill>
                  <a:schemeClr val="lt1"/>
                </a:solidFill>
                <a:cs typeface="微软雅黑" panose="020b0503020204020204" charset="-122"/>
              </a:endParaRPr>
            </a:p>
          </p:txBody>
        </p:sp>
        <p:sp>
          <p:nvSpPr>
            <p:cNvPr id="1048824" name="平行四边形 20"/>
            <p:cNvSpPr/>
            <p:nvPr>
              <p:custDataLst>
                <p:tags r:id="rId18"/>
              </p:custDataLst>
            </p:nvPr>
          </p:nvSpPr>
          <p:spPr>
            <a:xfrm>
              <a:off x="1215" y="1845"/>
              <a:ext cx="285" cy="255"/>
            </a:xfrm>
            <a:prstGeom prst="parallelogram">
              <a:avLst>
                <a:gd name="adj" fmla="val 32941"/>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solidFill>
                  <a:schemeClr val="lt1"/>
                </a:solidFill>
                <a:cs typeface="微软雅黑" panose="020b0503020204020204" charset="-122"/>
              </a:endParaRPr>
            </a:p>
          </p:txBody>
        </p:sp>
        <p:sp>
          <p:nvSpPr>
            <p:cNvPr id="1048826" name="平行四边形 21"/>
            <p:cNvSpPr/>
            <p:nvPr>
              <p:custDataLst>
                <p:tags r:id="rId19"/>
              </p:custDataLst>
            </p:nvPr>
          </p:nvSpPr>
          <p:spPr>
            <a:xfrm>
              <a:off x="1500" y="1845"/>
              <a:ext cx="285" cy="255"/>
            </a:xfrm>
            <a:prstGeom prst="parallelogram">
              <a:avLst>
                <a:gd name="adj" fmla="val 32941"/>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solidFill>
                  <a:schemeClr val="lt1"/>
                </a:solidFill>
                <a:cs typeface="微软雅黑" panose="020b0503020204020204" charset="-122"/>
              </a:endParaRPr>
            </a:p>
          </p:txBody>
        </p:sp>
        <p:sp>
          <p:nvSpPr>
            <p:cNvPr id="1048828" name="平行四边形 22"/>
            <p:cNvSpPr/>
            <p:nvPr>
              <p:custDataLst>
                <p:tags r:id="rId20"/>
              </p:custDataLst>
            </p:nvPr>
          </p:nvSpPr>
          <p:spPr>
            <a:xfrm>
              <a:off x="1785" y="1845"/>
              <a:ext cx="285" cy="255"/>
            </a:xfrm>
            <a:prstGeom prst="parallelogram">
              <a:avLst>
                <a:gd name="adj" fmla="val 32941"/>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solidFill>
                  <a:schemeClr val="lt1"/>
                </a:solidFill>
                <a:cs typeface="微软雅黑" panose="020b0503020204020204" charset="-122"/>
              </a:endParaRPr>
            </a:p>
          </p:txBody>
        </p:sp>
        <p:sp>
          <p:nvSpPr>
            <p:cNvPr id="1048830" name="平行四边形 23"/>
            <p:cNvSpPr/>
            <p:nvPr>
              <p:custDataLst>
                <p:tags r:id="rId21"/>
              </p:custDataLst>
            </p:nvPr>
          </p:nvSpPr>
          <p:spPr>
            <a:xfrm>
              <a:off x="2070" y="1845"/>
              <a:ext cx="285" cy="255"/>
            </a:xfrm>
            <a:prstGeom prst="parallelogram">
              <a:avLst>
                <a:gd name="adj" fmla="val 32941"/>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solidFill>
                  <a:schemeClr val="lt1"/>
                </a:solidFill>
                <a:cs typeface="微软雅黑" panose="020b0503020204020204" charset="-122"/>
              </a:endParaRPr>
            </a:p>
          </p:txBody>
        </p:sp>
        <p:sp>
          <p:nvSpPr>
            <p:cNvPr id="1048832" name="平行四边形 24"/>
            <p:cNvSpPr/>
            <p:nvPr>
              <p:custDataLst>
                <p:tags r:id="rId22"/>
              </p:custDataLst>
            </p:nvPr>
          </p:nvSpPr>
          <p:spPr>
            <a:xfrm>
              <a:off x="2355" y="1845"/>
              <a:ext cx="285" cy="255"/>
            </a:xfrm>
            <a:prstGeom prst="parallelogram">
              <a:avLst>
                <a:gd name="adj" fmla="val 32941"/>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solidFill>
                  <a:schemeClr val="lt1"/>
                </a:solidFill>
                <a:cs typeface="微软雅黑" panose="020b0503020204020204" charset="-122"/>
              </a:endParaRPr>
            </a:p>
          </p:txBody>
        </p:sp>
      </p:grpSp>
      <p:cxnSp>
        <p:nvCxnSpPr>
          <p:cNvPr id="3145735" name="直接连接符 18"/>
          <p:cNvCxnSpPr/>
          <p:nvPr userDrawn="1">
            <p:custDataLst>
              <p:tags r:id="rId23"/>
            </p:custDataLst>
          </p:nvPr>
        </p:nvCxnSpPr>
        <p:spPr>
          <a:xfrm>
            <a:off x="1721485" y="2413000"/>
            <a:ext cx="1744980" cy="0"/>
          </a:xfrm>
          <a:prstGeom prst="line">
            <a:avLst/>
          </a:prstGeom>
          <a:gradFill>
            <a:gsLst>
              <a:gs pos="0">
                <a:schemeClr val="accent1"/>
              </a:gs>
              <a:gs pos="25000">
                <a:schemeClr val="accent2"/>
              </a:gs>
              <a:gs pos="100000">
                <a:schemeClr val="accent2">
                  <a:alpha val="70000"/>
                </a:schemeClr>
              </a:gs>
            </a:gsLst>
            <a:lin ang="0" scaled="0"/>
          </a:gradFill>
          <a:ln w="12700">
            <a:gradFill>
              <a:gsLst>
                <a:gs pos="0">
                  <a:schemeClr val="accent2">
                    <a:alpha val="70000"/>
                  </a:schemeClr>
                </a:gs>
                <a:gs pos="85000">
                  <a:schemeClr val="accent2">
                    <a:alpha val="5000"/>
                  </a:schemeClr>
                </a:gs>
              </a:gsLst>
              <a:lin ang="0" scaled="1"/>
            </a:gradFill>
          </a:ln>
        </p:spPr>
        <p:style>
          <a:lnRef idx="1">
            <a:schemeClr val="accent1"/>
          </a:lnRef>
          <a:fillRef idx="0">
            <a:schemeClr val="accent1"/>
          </a:fillRef>
          <a:effectRef idx="0">
            <a:schemeClr val="accent1"/>
          </a:effectRef>
          <a:fontRef idx="minor">
            <a:schemeClr val="tx1"/>
          </a:fontRef>
        </p:style>
      </p:cxnSp>
    </p:spTree>
  </p:cSld>
  <p:clrMapOvr>
    <a:masterClrMapping/>
  </p:clrMapOvr>
  <mc:AlternateContent>
    <mc:Choice xmlns:p14="http://schemas.microsoft.com/office/powerpoint/2010/main" Requires="p14">
      <p:transition spd="slow" p14:dur="1500">
        <p:random/>
      </p:transition>
    </mc:Choice>
    <mc:Fallback>
      <p:transition spd="slow">
        <p:random/>
      </p:transition>
    </mc:Fallback>
  </mc:AlternateContent>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ags" Target="../tags/tag97.xml" /><Relationship Id="rId13" Type="http://schemas.openxmlformats.org/officeDocument/2006/relationships/tags" Target="../tags/tag98.xml" /><Relationship Id="rId14" Type="http://schemas.openxmlformats.org/officeDocument/2006/relationships/tags" Target="../tags/tag99.xml" /><Relationship Id="rId15" Type="http://schemas.openxmlformats.org/officeDocument/2006/relationships/tags" Target="../tags/tag100.xml" /><Relationship Id="rId16" Type="http://schemas.openxmlformats.org/officeDocument/2006/relationships/tags" Target="../tags/tag101.xml" /><Relationship Id="rId17" Type="http://schemas.openxmlformats.org/officeDocument/2006/relationships/tags" Target="../tags/tag102.xml" /><Relationship Id="rId18" Type="http://schemas.openxmlformats.org/officeDocument/2006/relationships/tags" Target="../tags/tag103.xml" /><Relationship Id="rId19" Type="http://schemas.openxmlformats.org/officeDocument/2006/relationships/tags" Target="../tags/tag104.xml" /><Relationship Id="rId2" Type="http://schemas.openxmlformats.org/officeDocument/2006/relationships/slideLayout" Target="../slideLayouts/slideLayout13.xml" /><Relationship Id="rId20" Type="http://schemas.openxmlformats.org/officeDocument/2006/relationships/theme" Target="../theme/theme2.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2"/>
      </p:bgRef>
    </p:bg>
    <p:spTree>
      <p:nvGrpSpPr>
        <p:cNvPr id="31" name=""/>
        <p:cNvGrpSpPr/>
        <p:nvPr/>
      </p:nvGrpSpPr>
      <p:grpSpPr>
        <a:xfrm>
          <a:off x="0" y="0"/>
          <a:ext cx="0" cy="0"/>
        </a:xfrm>
      </p:grpSpPr>
      <p:sp>
        <p:nvSpPr>
          <p:cNvPr id="1048656" name="矩形 7"/>
          <p:cNvSpPr/>
          <p:nvPr userDrawn="1">
            <p:custDataLst>
              <p:tags r:id="rId12"/>
            </p:custDataLst>
          </p:nvPr>
        </p:nvSpPr>
        <p:spPr>
          <a:xfrm>
            <a:off x="0" y="635"/>
            <a:ext cx="12192635" cy="6857365"/>
          </a:xfrm>
          <a:prstGeom prst="rect">
            <a:avLst/>
          </a:prstGeom>
          <a:gradFill>
            <a:gsLst>
              <a:gs pos="18000">
                <a:schemeClr val="bg2"/>
              </a:gs>
              <a:gs pos="64000">
                <a:schemeClr val="bg2">
                  <a:lumMod val="90000"/>
                  <a:lumOff val="10000"/>
                  <a:alpha val="53000"/>
                </a:schemeClr>
              </a:gs>
              <a:gs pos="100000">
                <a:schemeClr val="bg2">
                  <a:lumMod val="90000"/>
                  <a:lumOff val="10000"/>
                </a:schemeClr>
              </a:gs>
            </a:gsLst>
            <a:lin ang="13500000" scaled="0"/>
          </a:gradFill>
          <a:ln>
            <a:noFill/>
          </a:ln>
        </p:spPr>
        <p:style>
          <a:lnRef idx="2">
            <a:schemeClr val="accent1">
              <a:lumMod val="75000"/>
            </a:schemeClr>
          </a:lnRef>
          <a:fillRef idx="1">
            <a:schemeClr val="accent1"/>
          </a:fillRef>
          <a:effectRef idx="0">
            <a:srgbClr val="FFFFFF"/>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ctr"/>
            <a:endParaRPr lang="zh-CN" altLang="en-US"/>
          </a:p>
        </p:txBody>
      </p:sp>
      <p:sp>
        <p:nvSpPr>
          <p:cNvPr id="1048658" name="矩形 9"/>
          <p:cNvSpPr/>
          <p:nvPr userDrawn="1">
            <p:custDataLst>
              <p:tags r:id="rId13"/>
            </p:custDataLst>
          </p:nvPr>
        </p:nvSpPr>
        <p:spPr>
          <a:xfrm rot="16200000">
            <a:off x="2379345" y="-1689735"/>
            <a:ext cx="150495" cy="4907280"/>
          </a:xfrm>
          <a:prstGeom prst="rect">
            <a:avLst/>
          </a:prstGeom>
          <a:gradFill>
            <a:gsLst>
              <a:gs pos="0">
                <a:schemeClr val="accent1"/>
              </a:gs>
              <a:gs pos="28000">
                <a:schemeClr val="accent2"/>
              </a:gs>
              <a:gs pos="100000">
                <a:schemeClr val="accent2">
                  <a:alpha val="0"/>
                </a:schemeClr>
              </a:gs>
            </a:gsLst>
            <a:lin ang="5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1048660" name="标题占位符 1"/>
          <p:cNvSpPr>
            <a:spLocks noGrp="1"/>
          </p:cNvSpPr>
          <p:nvPr>
            <p:ph type="title"/>
            <p:custDataLst>
              <p:tags r:id="rId14"/>
            </p:custDataLst>
          </p:nvPr>
        </p:nvSpPr>
        <p:spPr>
          <a:xfrm>
            <a:off x="551935" y="136525"/>
            <a:ext cx="11088130" cy="864000"/>
          </a:xfrm>
          <a:prstGeom prst="rect">
            <a:avLst/>
          </a:prstGeom>
        </p:spPr>
        <p:txBody>
          <a:bodyPr vert="horz" lIns="0" tIns="0" rIns="0" bIns="0" rtlCol="0" anchor="ctr">
            <a:normAutofit/>
          </a:bodyPr>
          <a:lstStyle/>
          <a:p>
            <a:r>
              <a:rPr lang="zh-CN" altLang="en-US"/>
              <a:t>单击此处编辑母版标题样式</a:t>
            </a:r>
            <a:endParaRPr lang="zh-CN" altLang="en-US"/>
          </a:p>
        </p:txBody>
      </p:sp>
      <p:sp>
        <p:nvSpPr>
          <p:cNvPr id="1048662" name="文本占位符 2"/>
          <p:cNvSpPr>
            <a:spLocks noGrp="1"/>
          </p:cNvSpPr>
          <p:nvPr>
            <p:ph type="body" idx="1"/>
            <p:custDataLst>
              <p:tags r:id="rId15"/>
            </p:custDataLst>
          </p:nvPr>
        </p:nvSpPr>
        <p:spPr>
          <a:xfrm>
            <a:off x="551935" y="1364400"/>
            <a:ext cx="11088130" cy="4813200"/>
          </a:xfrm>
          <a:prstGeom prst="rect">
            <a:avLst/>
          </a:prstGeom>
        </p:spPr>
        <p:txBody>
          <a:bodyPr vert="horz" lIns="0" tIns="0" rIns="0" bIns="0" rtlCol="0">
            <a:normAutofit/>
          </a:bodyPr>
          <a:lstStyle/>
          <a:p>
            <a:pPr lvl="0"/>
            <a:r>
              <a:rPr lang="zh-CN" altLang="en-US"/>
              <a:t>单击此处编辑母版文本样式</a:t>
            </a:r>
            <a:endParaRPr lang="zh-CN" altLang="en-US"/>
          </a:p>
          <a:p>
            <a:pPr lvl="1"/>
            <a:r>
              <a:rPr lang="zh-CN" altLang="en-US"/>
              <a:t>二级</a:t>
            </a:r>
            <a:endParaRPr lang="zh-CN" altLang="en-US"/>
          </a:p>
          <a:p>
            <a:pPr lvl="2"/>
            <a:r>
              <a:rPr lang="zh-CN" altLang="en-US"/>
              <a:t>三级</a:t>
            </a:r>
            <a:endParaRPr lang="zh-CN" altLang="en-US"/>
          </a:p>
          <a:p>
            <a:pPr lvl="3"/>
            <a:r>
              <a:rPr lang="zh-CN" altLang="en-US"/>
              <a:t>四级</a:t>
            </a:r>
            <a:endParaRPr lang="zh-CN" altLang="en-US"/>
          </a:p>
          <a:p>
            <a:pPr lvl="4"/>
            <a:r>
              <a:rPr lang="zh-CN" altLang="en-US"/>
              <a:t>五级</a:t>
            </a:r>
            <a:endParaRPr lang="zh-CN" altLang="en-US"/>
          </a:p>
        </p:txBody>
      </p:sp>
      <p:sp>
        <p:nvSpPr>
          <p:cNvPr id="1048664" name="日期占位符 3"/>
          <p:cNvSpPr>
            <a:spLocks noGrp="1"/>
          </p:cNvSpPr>
          <p:nvPr>
            <p:ph type="dt" sz="half" idx="2"/>
            <p:custDataLst>
              <p:tags r:id="rId16"/>
            </p:custDataLst>
          </p:nvPr>
        </p:nvSpPr>
        <p:spPr>
          <a:xfrm>
            <a:off x="838200" y="6356350"/>
            <a:ext cx="2743200" cy="365125"/>
          </a:xfrm>
          <a:prstGeom prst="rect">
            <a:avLst/>
          </a:prstGeom>
        </p:spPr>
        <p:txBody>
          <a:bodyPr vert="horz" lIns="91440" tIns="45720" rIns="91440" bIns="45720" rtlCol="0" anchor="ctr"/>
          <a:lstStyle>
            <a:defPPr>
              <a:defRPr lang="zh-CN"/>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5592522B-0F24-4480-B9DD-A9474A6880D6}" type="datetimeFigureOut">
              <a:rPr lang="zh-CN" altLang="en-US" smtClean="0"/>
              <a:t/>
            </a:fld>
            <a:endParaRPr lang="zh-CN" altLang="en-US"/>
          </a:p>
        </p:txBody>
      </p:sp>
      <p:sp>
        <p:nvSpPr>
          <p:cNvPr id="1048666" name="页脚占位符 4"/>
          <p:cNvSpPr>
            <a:spLocks noGrp="1"/>
          </p:cNvSpPr>
          <p:nvPr>
            <p:ph type="ftr" sz="quarter" idx="3"/>
            <p:custDataLst>
              <p:tags r:id="rId17"/>
            </p:custDataLst>
          </p:nvPr>
        </p:nvSpPr>
        <p:spPr>
          <a:xfrm>
            <a:off x="4038600" y="6356350"/>
            <a:ext cx="4114800" cy="365125"/>
          </a:xfrm>
          <a:prstGeom prst="rect">
            <a:avLst/>
          </a:prstGeom>
        </p:spPr>
        <p:txBody>
          <a:bodyPr vert="horz" lIns="91440" tIns="45720" rIns="91440" bIns="45720" rtlCol="0" anchor="ctr"/>
          <a:lstStyle>
            <a:defPPr>
              <a:defRPr lang="zh-CN"/>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048668" name="灯片编号占位符 5"/>
          <p:cNvSpPr>
            <a:spLocks noGrp="1"/>
          </p:cNvSpPr>
          <p:nvPr>
            <p:ph type="sldNum" sz="quarter" idx="4"/>
            <p:custDataLst>
              <p:tags r:id="rId18"/>
            </p:custDataLst>
          </p:nvPr>
        </p:nvSpPr>
        <p:spPr>
          <a:xfrm>
            <a:off x="8610600" y="6356350"/>
            <a:ext cx="2743200" cy="365125"/>
          </a:xfrm>
          <a:prstGeom prst="rect">
            <a:avLst/>
          </a:prstGeom>
        </p:spPr>
        <p:txBody>
          <a:bodyPr vert="horz" lIns="91440" tIns="45720" rIns="91440" bIns="45720" rtlCol="0" anchor="ctr"/>
          <a:lstStyle>
            <a:defPPr>
              <a:defRPr lang="zh-CN"/>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E5F26B5-172A-4DC2-B0B7-181CFC56B87C}" type="slidenum">
              <a:rPr lang="zh-CN" altLang="en-US" smtClean="0"/>
              <a:t/>
            </a:fld>
            <a:endParaRPr lang="zh-CN" altLang="en-US"/>
          </a:p>
        </p:txBody>
      </p:sp>
      <p:sp>
        <p:nvSpPr>
          <p:cNvPr id="1048670" name="KSO_TEMPLATE" hidden="1"/>
          <p:cNvSpPr/>
          <p:nvPr userDrawn="1">
            <p:custDataLst>
              <p:tags r:id="rId19"/>
            </p:custDataLst>
          </p:nvPr>
        </p:nvSpPr>
        <p:spPr>
          <a:xfrm flipH="1">
            <a:off x="0" y="0"/>
            <a:ext cx="0" cy="0"/>
          </a:xfrm>
          <a:prstGeom prst="rect">
            <a:avLst/>
          </a:prstGeom>
          <a:gradFill>
            <a:gsLst>
              <a:gs pos="0">
                <a:schemeClr val="accent2">
                  <a:alpha val="80000"/>
                </a:schemeClr>
              </a:gs>
              <a:gs pos="48000">
                <a:schemeClr val="accent2">
                  <a:alpha val="70000"/>
                </a:schemeClr>
              </a:gs>
              <a:gs pos="100000">
                <a:schemeClr val="accent1"/>
              </a:gs>
            </a:gsLst>
            <a:lin ang="10800000" scaled="1"/>
          </a:gra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Tree>
  </p:cSld>
  <p:clrMap bg1="dk1" tx1="lt1" bg2="dk2" tx2="lt2" accent1="accent1" accent2="accent2" accent3="accent3" accent4="accent4" accent5="accent5" accent6="accent6" hlink="hlink" folHlink="folHlink"/>
  <p:sldLayoutIdLst>
    <p:sldLayoutId id="2147483660" r:id="rId1"/>
    <p:sldLayoutId id="2147485723" r:id="rId2"/>
    <p:sldLayoutId id="2147485724" r:id="rId3"/>
    <p:sldLayoutId id="2147485725" r:id="rId4"/>
    <p:sldLayoutId id="2147485726" r:id="rId5"/>
    <p:sldLayoutId id="2147485727" r:id="rId6"/>
    <p:sldLayoutId id="2147485728" r:id="rId7"/>
    <p:sldLayoutId id="2147485729" r:id="rId8"/>
    <p:sldLayoutId id="2147485730" r:id="rId9"/>
    <p:sldLayoutId id="2147485731" r:id="rId10"/>
    <p:sldLayoutId id="2147485732" r:id="rId11"/>
  </p:sldLayoutIdLst>
  <mc:AlternateContent>
    <mc:Choice xmlns:p14="http://schemas.microsoft.com/office/powerpoint/2010/main" Requires="p14">
      <p:transition spd="slow" p14:dur="1500">
        <p:random/>
      </p:transition>
    </mc:Choice>
    <mc:Fallback>
      <p:transition spd="slow">
        <p:random/>
      </p:transition>
    </mc:Fallback>
  </mc:AlternateContent>
  <p:timing/>
  <p:txStyles>
    <p:titleStyle>
      <a:lvl1pPr algn="l" defTabSz="914400" rtl="0" eaLnBrk="1" latinLnBrk="0" hangingPunct="1">
        <a:lnSpc>
          <a:spcPct val="100000"/>
        </a:lnSpc>
        <a:spcBef>
          <a:spcPct val="0"/>
        </a:spcBef>
        <a:buNone/>
        <a:defRPr sz="3000" b="1" kern="1200">
          <a:solidFill>
            <a:schemeClr val="tx1"/>
          </a:solidFill>
          <a:latin typeface="+mj-lt"/>
          <a:ea typeface="+mj-ea"/>
          <a:cs typeface="+mj-cs"/>
        </a:defRPr>
      </a:lvl1pPr>
    </p:titleStyle>
    <p:bodyStyle>
      <a:lvl1pPr marL="228600" indent="-228600" algn="l" defTabSz="914400" rtl="0" eaLnBrk="1" latinLnBrk="0" hangingPunct="1">
        <a:lnSpc>
          <a:spcPct val="130000"/>
        </a:lnSpc>
        <a:spcBef>
          <a:spcPts val="1000"/>
        </a:spcBef>
        <a:buFont typeface="Arial" pitchFamily="34" charset="0"/>
        <a:buChar char="•"/>
        <a:defRPr sz="2400" kern="1200">
          <a:solidFill>
            <a:schemeClr val="tx1"/>
          </a:solidFill>
          <a:latin typeface="+mn-lt"/>
          <a:ea typeface="+mn-ea"/>
          <a:cs typeface="+mn-cs"/>
        </a:defRPr>
      </a:lvl1pPr>
      <a:lvl2pPr marL="538480" indent="-206375" algn="l" defTabSz="914400" rtl="0" eaLnBrk="1" latinLnBrk="0" hangingPunct="1">
        <a:lnSpc>
          <a:spcPct val="130000"/>
        </a:lnSpc>
        <a:spcBef>
          <a:spcPct val="0"/>
        </a:spcBef>
        <a:buFont typeface="Arial" pitchFamily="34" charset="0"/>
        <a:buChar char="•"/>
        <a:defRPr sz="2000" kern="1200">
          <a:solidFill>
            <a:schemeClr val="tx1">
              <a:lumMod val="65000"/>
              <a:lumOff val="35000"/>
            </a:schemeClr>
          </a:solidFill>
          <a:latin typeface="+mn-lt"/>
          <a:ea typeface="+mn-ea"/>
          <a:cs typeface="+mn-cs"/>
        </a:defRPr>
      </a:lvl2pPr>
      <a:lvl3pPr marL="798830" indent="-161925" algn="l" defTabSz="914400" rtl="0" eaLnBrk="1" latinLnBrk="0" hangingPunct="1">
        <a:lnSpc>
          <a:spcPct val="130000"/>
        </a:lnSpc>
        <a:spcBef>
          <a:spcPct val="0"/>
        </a:spcBef>
        <a:buFont typeface="Arial" pitchFamily="34" charset="0"/>
        <a:buChar char="•"/>
        <a:defRPr sz="1800" kern="1200">
          <a:solidFill>
            <a:schemeClr val="tx1">
              <a:lumMod val="65000"/>
              <a:lumOff val="35000"/>
            </a:schemeClr>
          </a:solidFill>
          <a:latin typeface="+mn-lt"/>
          <a:ea typeface="+mn-ea"/>
          <a:cs typeface="+mn-cs"/>
        </a:defRPr>
      </a:lvl3pPr>
      <a:lvl4pPr marL="1030605" indent="-149225" algn="l" defTabSz="914400" rtl="0" eaLnBrk="1" latinLnBrk="0" hangingPunct="1">
        <a:lnSpc>
          <a:spcPct val="130000"/>
        </a:lnSpc>
        <a:spcBef>
          <a:spcPct val="0"/>
        </a:spcBef>
        <a:buFont typeface="Arial" pitchFamily="34" charset="0"/>
        <a:buChar char="•"/>
        <a:defRPr sz="1600" kern="1200">
          <a:solidFill>
            <a:schemeClr val="tx1">
              <a:lumMod val="65000"/>
              <a:lumOff val="35000"/>
            </a:schemeClr>
          </a:solidFill>
          <a:latin typeface="+mn-lt"/>
          <a:ea typeface="+mn-ea"/>
          <a:cs typeface="+mn-cs"/>
        </a:defRPr>
      </a:lvl4pPr>
      <a:lvl5pPr marL="1235075" indent="-127000" algn="l" defTabSz="914400" rtl="0" eaLnBrk="1" latinLnBrk="0" hangingPunct="1">
        <a:lnSpc>
          <a:spcPct val="130000"/>
        </a:lnSpc>
        <a:spcBef>
          <a:spcPct val="0"/>
        </a:spcBef>
        <a:buFont typeface="Arial" pitchFamily="34" charset="0"/>
        <a:buChar char="•"/>
        <a:defRPr sz="1400" kern="1200">
          <a:solidFill>
            <a:schemeClr val="tx1">
              <a:lumMod val="65000"/>
              <a:lumOff val="35000"/>
            </a:schemeClr>
          </a:solidFill>
          <a:latin typeface="+mn-lt"/>
          <a:ea typeface="+mn-ea"/>
          <a:cs typeface="+mn-cs"/>
        </a:defRPr>
      </a:lvl5pPr>
      <a:lvl6pPr marL="25146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9pPr>
    </p:bodyStyle>
    <p:other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2.xml" /><Relationship Id="rId2" Type="http://schemas.openxmlformats.org/officeDocument/2006/relationships/tags" Target="../tags/tag105.xml" /><Relationship Id="rId3" Type="http://schemas.openxmlformats.org/officeDocument/2006/relationships/tags" Target="../tags/tag106.xml" /><Relationship Id="rId4" Type="http://schemas.openxmlformats.org/officeDocument/2006/relationships/tags" Target="../tags/tag107.xml" /><Relationship Id="rId5" Type="http://schemas.openxmlformats.org/officeDocument/2006/relationships/tags" Target="../tags/tag108.xml" /><Relationship Id="rId6" Type="http://schemas.openxmlformats.org/officeDocument/2006/relationships/tags" Target="../tags/tag109.xml"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4.xml" /><Relationship Id="rId10" Type="http://schemas.openxmlformats.org/officeDocument/2006/relationships/tags" Target="../tags/tag118.xml" /><Relationship Id="rId11" Type="http://schemas.openxmlformats.org/officeDocument/2006/relationships/tags" Target="../tags/tag119.xml" /><Relationship Id="rId12" Type="http://schemas.openxmlformats.org/officeDocument/2006/relationships/tags" Target="../tags/tag120.xml" /><Relationship Id="rId13" Type="http://schemas.openxmlformats.org/officeDocument/2006/relationships/tags" Target="../tags/tag121.xml" /><Relationship Id="rId14" Type="http://schemas.openxmlformats.org/officeDocument/2006/relationships/tags" Target="../tags/tag122.xml" /><Relationship Id="rId15" Type="http://schemas.openxmlformats.org/officeDocument/2006/relationships/tags" Target="../tags/tag123.xml" /><Relationship Id="rId16" Type="http://schemas.openxmlformats.org/officeDocument/2006/relationships/tags" Target="../tags/tag124.xml" /><Relationship Id="rId17" Type="http://schemas.openxmlformats.org/officeDocument/2006/relationships/tags" Target="../tags/tag125.xml" /><Relationship Id="rId18" Type="http://schemas.openxmlformats.org/officeDocument/2006/relationships/tags" Target="../tags/tag126.xml" /><Relationship Id="rId19" Type="http://schemas.openxmlformats.org/officeDocument/2006/relationships/tags" Target="../tags/tag127.xml" /><Relationship Id="rId2" Type="http://schemas.openxmlformats.org/officeDocument/2006/relationships/tags" Target="../tags/tag110.xml" /><Relationship Id="rId20" Type="http://schemas.openxmlformats.org/officeDocument/2006/relationships/tags" Target="../tags/tag128.xml" /><Relationship Id="rId21" Type="http://schemas.openxmlformats.org/officeDocument/2006/relationships/tags" Target="../tags/tag129.xml" /><Relationship Id="rId22" Type="http://schemas.openxmlformats.org/officeDocument/2006/relationships/tags" Target="../tags/tag130.xml" /><Relationship Id="rId3" Type="http://schemas.openxmlformats.org/officeDocument/2006/relationships/tags" Target="../tags/tag111.xml" /><Relationship Id="rId4" Type="http://schemas.openxmlformats.org/officeDocument/2006/relationships/tags" Target="../tags/tag112.xml" /><Relationship Id="rId5" Type="http://schemas.openxmlformats.org/officeDocument/2006/relationships/tags" Target="../tags/tag113.xml" /><Relationship Id="rId6" Type="http://schemas.openxmlformats.org/officeDocument/2006/relationships/tags" Target="../tags/tag114.xml" /><Relationship Id="rId7" Type="http://schemas.openxmlformats.org/officeDocument/2006/relationships/tags" Target="../tags/tag115.xml" /><Relationship Id="rId8" Type="http://schemas.openxmlformats.org/officeDocument/2006/relationships/tags" Target="../tags/tag116.xml" /><Relationship Id="rId9" Type="http://schemas.openxmlformats.org/officeDocument/2006/relationships/tags" Target="../tags/tag117.xml"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5.xml" /><Relationship Id="rId2" Type="http://schemas.openxmlformats.org/officeDocument/2006/relationships/tags" Target="../tags/tag131.xml" /><Relationship Id="rId3" Type="http://schemas.openxmlformats.org/officeDocument/2006/relationships/tags" Target="../tags/tag132.xml" /><Relationship Id="rId4" Type="http://schemas.openxmlformats.org/officeDocument/2006/relationships/tags" Target="../tags/tag133.xml"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5.xml" /><Relationship Id="rId2" Type="http://schemas.openxmlformats.org/officeDocument/2006/relationships/tags" Target="../tags/tag134.xml" /><Relationship Id="rId3" Type="http://schemas.openxmlformats.org/officeDocument/2006/relationships/tags" Target="../tags/tag135.xml" /><Relationship Id="rId4" Type="http://schemas.openxmlformats.org/officeDocument/2006/relationships/tags" Target="../tags/tag136.xml"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tags" Target="../tags/tag137.xml" /><Relationship Id="rId3" Type="http://schemas.openxmlformats.org/officeDocument/2006/relationships/tags" Target="../tags/tag138.xml" /><Relationship Id="rId4" Type="http://schemas.openxmlformats.org/officeDocument/2006/relationships/tags" Target="../tags/tag139.xml" /><Relationship Id="rId5" Type="http://schemas.openxmlformats.org/officeDocument/2006/relationships/tags" Target="../tags/tag140.xml" /><Relationship Id="rId6" Type="http://schemas.openxmlformats.org/officeDocument/2006/relationships/tags" Target="../tags/tag141.xml" /><Relationship Id="rId7" Type="http://schemas.openxmlformats.org/officeDocument/2006/relationships/tags" Target="../tags/tag142.xml"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3.xml" /><Relationship Id="rId10" Type="http://schemas.openxmlformats.org/officeDocument/2006/relationships/tags" Target="../tags/tag151.xml" /><Relationship Id="rId11" Type="http://schemas.openxmlformats.org/officeDocument/2006/relationships/tags" Target="../tags/tag152.xml" /><Relationship Id="rId12" Type="http://schemas.openxmlformats.org/officeDocument/2006/relationships/tags" Target="../tags/tag153.xml" /><Relationship Id="rId13" Type="http://schemas.openxmlformats.org/officeDocument/2006/relationships/tags" Target="../tags/tag154.xml" /><Relationship Id="rId2" Type="http://schemas.openxmlformats.org/officeDocument/2006/relationships/tags" Target="../tags/tag143.xml" /><Relationship Id="rId3" Type="http://schemas.openxmlformats.org/officeDocument/2006/relationships/tags" Target="../tags/tag144.xml" /><Relationship Id="rId4" Type="http://schemas.openxmlformats.org/officeDocument/2006/relationships/tags" Target="../tags/tag145.xml" /><Relationship Id="rId5" Type="http://schemas.openxmlformats.org/officeDocument/2006/relationships/tags" Target="../tags/tag146.xml" /><Relationship Id="rId6" Type="http://schemas.openxmlformats.org/officeDocument/2006/relationships/tags" Target="../tags/tag147.xml" /><Relationship Id="rId7" Type="http://schemas.openxmlformats.org/officeDocument/2006/relationships/tags" Target="../tags/tag148.xml" /><Relationship Id="rId8" Type="http://schemas.openxmlformats.org/officeDocument/2006/relationships/tags" Target="../tags/tag149.xml" /><Relationship Id="rId9" Type="http://schemas.openxmlformats.org/officeDocument/2006/relationships/tags" Target="../tags/tag150.xml"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5.xml" /><Relationship Id="rId2" Type="http://schemas.openxmlformats.org/officeDocument/2006/relationships/tags" Target="../tags/tag155.xml" /><Relationship Id="rId3" Type="http://schemas.openxmlformats.org/officeDocument/2006/relationships/tags" Target="../tags/tag156.xml" /><Relationship Id="rId4" Type="http://schemas.openxmlformats.org/officeDocument/2006/relationships/tags" Target="../tags/tag157.xml"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3.xml" /><Relationship Id="rId10" Type="http://schemas.openxmlformats.org/officeDocument/2006/relationships/tags" Target="../tags/tag166.xml" /><Relationship Id="rId11" Type="http://schemas.openxmlformats.org/officeDocument/2006/relationships/tags" Target="../tags/tag167.xml" /><Relationship Id="rId2" Type="http://schemas.openxmlformats.org/officeDocument/2006/relationships/tags" Target="../tags/tag158.xml" /><Relationship Id="rId3" Type="http://schemas.openxmlformats.org/officeDocument/2006/relationships/tags" Target="../tags/tag159.xml" /><Relationship Id="rId4" Type="http://schemas.openxmlformats.org/officeDocument/2006/relationships/tags" Target="../tags/tag160.xml" /><Relationship Id="rId5" Type="http://schemas.openxmlformats.org/officeDocument/2006/relationships/tags" Target="../tags/tag161.xml" /><Relationship Id="rId6" Type="http://schemas.openxmlformats.org/officeDocument/2006/relationships/tags" Target="../tags/tag162.xml" /><Relationship Id="rId7" Type="http://schemas.openxmlformats.org/officeDocument/2006/relationships/tags" Target="../tags/tag163.xml" /><Relationship Id="rId8" Type="http://schemas.openxmlformats.org/officeDocument/2006/relationships/tags" Target="../tags/tag164.xml" /><Relationship Id="rId9" Type="http://schemas.openxmlformats.org/officeDocument/2006/relationships/tags" Target="../tags/tag165.xml"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tags" Target="../tags/tag168.xml" /><Relationship Id="rId3" Type="http://schemas.openxmlformats.org/officeDocument/2006/relationships/tags" Target="../tags/tag169.xml" /><Relationship Id="rId4" Type="http://schemas.openxmlformats.org/officeDocument/2006/relationships/tags" Target="../tags/tag170.xml" /><Relationship Id="rId5" Type="http://schemas.openxmlformats.org/officeDocument/2006/relationships/tags" Target="../tags/tag171.xml" /><Relationship Id="rId6" Type="http://schemas.openxmlformats.org/officeDocument/2006/relationships/tags" Target="../tags/tag172.xml"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5.xml" /><Relationship Id="rId2" Type="http://schemas.openxmlformats.org/officeDocument/2006/relationships/tags" Target="../tags/tag173.xml" /><Relationship Id="rId3" Type="http://schemas.openxmlformats.org/officeDocument/2006/relationships/tags" Target="../tags/tag174.xml" /><Relationship Id="rId4" Type="http://schemas.openxmlformats.org/officeDocument/2006/relationships/tags" Target="../tags/tag175.xml"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3.xml" /><Relationship Id="rId10" Type="http://schemas.openxmlformats.org/officeDocument/2006/relationships/tags" Target="../tags/tag184.xml" /><Relationship Id="rId11" Type="http://schemas.openxmlformats.org/officeDocument/2006/relationships/tags" Target="../tags/tag185.xml" /><Relationship Id="rId12" Type="http://schemas.openxmlformats.org/officeDocument/2006/relationships/tags" Target="../tags/tag186.xml" /><Relationship Id="rId13" Type="http://schemas.openxmlformats.org/officeDocument/2006/relationships/tags" Target="../tags/tag187.xml" /><Relationship Id="rId2" Type="http://schemas.openxmlformats.org/officeDocument/2006/relationships/tags" Target="../tags/tag176.xml" /><Relationship Id="rId3" Type="http://schemas.openxmlformats.org/officeDocument/2006/relationships/tags" Target="../tags/tag177.xml" /><Relationship Id="rId4" Type="http://schemas.openxmlformats.org/officeDocument/2006/relationships/tags" Target="../tags/tag178.xml" /><Relationship Id="rId5" Type="http://schemas.openxmlformats.org/officeDocument/2006/relationships/tags" Target="../tags/tag179.xml" /><Relationship Id="rId6" Type="http://schemas.openxmlformats.org/officeDocument/2006/relationships/tags" Target="../tags/tag180.xml" /><Relationship Id="rId7" Type="http://schemas.openxmlformats.org/officeDocument/2006/relationships/tags" Target="../tags/tag181.xml" /><Relationship Id="rId8" Type="http://schemas.openxmlformats.org/officeDocument/2006/relationships/tags" Target="../tags/tag182.xml" /><Relationship Id="rId9" Type="http://schemas.openxmlformats.org/officeDocument/2006/relationships/tags" Target="../tags/tag183.xml"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3.xml" /><Relationship Id="rId10" Type="http://schemas.openxmlformats.org/officeDocument/2006/relationships/tags" Target="../tags/tag196.xml" /><Relationship Id="rId11" Type="http://schemas.openxmlformats.org/officeDocument/2006/relationships/tags" Target="../tags/tag197.xml" /><Relationship Id="rId12" Type="http://schemas.openxmlformats.org/officeDocument/2006/relationships/tags" Target="../tags/tag198.xml" /><Relationship Id="rId13" Type="http://schemas.openxmlformats.org/officeDocument/2006/relationships/tags" Target="../tags/tag199.xml" /><Relationship Id="rId2" Type="http://schemas.openxmlformats.org/officeDocument/2006/relationships/tags" Target="../tags/tag188.xml" /><Relationship Id="rId3" Type="http://schemas.openxmlformats.org/officeDocument/2006/relationships/tags" Target="../tags/tag189.xml" /><Relationship Id="rId4" Type="http://schemas.openxmlformats.org/officeDocument/2006/relationships/tags" Target="../tags/tag190.xml" /><Relationship Id="rId5" Type="http://schemas.openxmlformats.org/officeDocument/2006/relationships/tags" Target="../tags/tag191.xml" /><Relationship Id="rId6" Type="http://schemas.openxmlformats.org/officeDocument/2006/relationships/tags" Target="../tags/tag192.xml" /><Relationship Id="rId7" Type="http://schemas.openxmlformats.org/officeDocument/2006/relationships/tags" Target="../tags/tag193.xml" /><Relationship Id="rId8" Type="http://schemas.openxmlformats.org/officeDocument/2006/relationships/tags" Target="../tags/tag194.xml" /><Relationship Id="rId9" Type="http://schemas.openxmlformats.org/officeDocument/2006/relationships/tags" Target="../tags/tag195.xml"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3.xml" /><Relationship Id="rId10" Type="http://schemas.openxmlformats.org/officeDocument/2006/relationships/tags" Target="../tags/tag208.xml" /><Relationship Id="rId11" Type="http://schemas.openxmlformats.org/officeDocument/2006/relationships/tags" Target="../tags/tag209.xml" /><Relationship Id="rId12" Type="http://schemas.openxmlformats.org/officeDocument/2006/relationships/tags" Target="../tags/tag210.xml" /><Relationship Id="rId13" Type="http://schemas.openxmlformats.org/officeDocument/2006/relationships/tags" Target="../tags/tag211.xml" /><Relationship Id="rId2" Type="http://schemas.openxmlformats.org/officeDocument/2006/relationships/tags" Target="../tags/tag200.xml" /><Relationship Id="rId3" Type="http://schemas.openxmlformats.org/officeDocument/2006/relationships/tags" Target="../tags/tag201.xml" /><Relationship Id="rId4" Type="http://schemas.openxmlformats.org/officeDocument/2006/relationships/tags" Target="../tags/tag202.xml" /><Relationship Id="rId5" Type="http://schemas.openxmlformats.org/officeDocument/2006/relationships/tags" Target="../tags/tag203.xml" /><Relationship Id="rId6" Type="http://schemas.openxmlformats.org/officeDocument/2006/relationships/tags" Target="../tags/tag204.xml" /><Relationship Id="rId7" Type="http://schemas.openxmlformats.org/officeDocument/2006/relationships/tags" Target="../tags/tag205.xml" /><Relationship Id="rId8" Type="http://schemas.openxmlformats.org/officeDocument/2006/relationships/tags" Target="../tags/tag206.xml" /><Relationship Id="rId9" Type="http://schemas.openxmlformats.org/officeDocument/2006/relationships/tags" Target="../tags/tag207.xml"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615041103343011033"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29" name=""/>
        <p:cNvGrpSpPr/>
        <p:nvPr/>
      </p:nvGrpSpPr>
      <p:grpSpPr>
        <a:xfrm>
          <a:off x="0" y="0"/>
          <a:ext cx="0" cy="0"/>
        </a:xfrm>
      </p:grpSpPr>
      <p:sp>
        <p:nvSpPr>
          <p:cNvPr id="1048648" name="标题"/>
          <p:cNvSpPr>
            <a:spLocks noGrp="1"/>
          </p:cNvSpPr>
          <p:nvPr>
            <p:ph type="ctrTitle"/>
            <p:custDataLst>
              <p:tags r:id="rId2"/>
            </p:custDataLst>
          </p:nvPr>
        </p:nvSpPr>
        <p:spPr>
          <a:xfrm>
            <a:off x="533399" y="1864175"/>
            <a:ext cx="10515600" cy="1800000"/>
          </a:xfrm>
        </p:spPr>
        <p:txBody>
          <a:bodyPr>
            <a:normAutofit/>
          </a:bodyPr>
          <a:lstStyle/>
          <a:p>
            <a:r>
              <a:rPr lang="zh-CN" altLang="en-US">
                <a:solidFill>
                  <a:schemeClr val="lt1">
                    <a:lumMod val="100000"/>
                  </a:schemeClr>
                </a:solidFill>
              </a:rPr>
              <a:t>消防水泵接合器——城市消防标准</a:t>
            </a:r>
            <a:endParaRPr lang="zh-CN" altLang="en-US">
              <a:solidFill>
                <a:schemeClr val="lt1">
                  <a:lumMod val="100000"/>
                </a:schemeClr>
              </a:solidFill>
            </a:endParaRPr>
          </a:p>
        </p:txBody>
      </p:sp>
      <p:sp>
        <p:nvSpPr>
          <p:cNvPr id="1048650" name="副标题"/>
          <p:cNvSpPr>
            <a:spLocks noGrp="1"/>
          </p:cNvSpPr>
          <p:nvPr>
            <p:ph type="subTitle" idx="1"/>
            <p:custDataLst>
              <p:tags r:id="rId3"/>
            </p:custDataLst>
          </p:nvPr>
        </p:nvSpPr>
        <p:spPr>
          <a:xfrm>
            <a:off x="533399" y="3735355"/>
            <a:ext cx="10515600" cy="972000"/>
          </a:xfrm>
        </p:spPr>
        <p:txBody>
          <a:bodyPr/>
          <a:lstStyle/>
          <a:p>
            <a:r>
              <a:rPr lang="en-US" altLang="zh-CN" err="1"/>
              <a:t>XXX,a click to unlimited possibilites</a:t>
            </a:r>
            <a:endParaRPr lang="en-US" altLang="zh-CN"/>
          </a:p>
        </p:txBody>
      </p:sp>
      <p:sp>
        <p:nvSpPr>
          <p:cNvPr id="1048652" name="公司名"/>
          <p:cNvSpPr>
            <a:spLocks noGrp="1"/>
          </p:cNvSpPr>
          <p:nvPr>
            <p:ph type="body" sz="quarter" idx="13"/>
            <p:custDataLst>
              <p:tags r:id="rId4"/>
            </p:custDataLst>
          </p:nvPr>
        </p:nvSpPr>
        <p:spPr>
          <a:xfrm>
            <a:off x="533399" y="468000"/>
            <a:ext cx="2743199" cy="504000"/>
          </a:xfrm>
        </p:spPr>
        <p:txBody>
          <a:bodyPr/>
          <a:lstStyle/>
          <a:p>
            <a:r>
              <a:rPr lang="en-US" altLang="zh-CN"/>
              <a:t>YOUR LOGO</a:t>
            </a:r>
            <a:endParaRPr lang="zh-CN" altLang="en-US"/>
          </a:p>
        </p:txBody>
      </p:sp>
      <p:sp>
        <p:nvSpPr>
          <p:cNvPr id="1048654" name="署名"/>
          <p:cNvSpPr>
            <a:spLocks noGrp="1"/>
          </p:cNvSpPr>
          <p:nvPr>
            <p:ph type="body" sz="quarter" idx="17"/>
            <p:custDataLst>
              <p:tags r:id="rId5"/>
            </p:custDataLst>
          </p:nvPr>
        </p:nvSpPr>
        <p:spPr>
          <a:xfrm>
            <a:off x="1190413" y="5106881"/>
            <a:ext cx="2743200" cy="504000"/>
          </a:xfrm>
        </p:spPr>
        <p:txBody>
          <a:bodyPr>
            <a:normAutofit/>
          </a:bodyPr>
          <a:lstStyle/>
          <a:p>
            <a:r>
              <a:rPr lang="zh-CN" altLang="en-US">
                <a:solidFill>
                  <a:schemeClr val="lt1">
                    <a:lumMod val="100000"/>
                  </a:schemeClr>
                </a:solidFill>
              </a:rPr>
              <a:t>汇报人：</a:t>
            </a:r>
            <a:r>
              <a:rPr lang="en-US" altLang="zh-CN">
                <a:solidFill>
                  <a:schemeClr val="lt1">
                    <a:lumMod val="100000"/>
                  </a:schemeClr>
                </a:solidFill>
              </a:rPr>
              <a:t>XXX</a:t>
            </a:r>
            <a:endParaRPr lang="zh-CN" altLang="en-US">
              <a:solidFill>
                <a:schemeClr val="lt1">
                  <a:lumMod val="100000"/>
                </a:schemeClr>
              </a:solidFill>
            </a:endParaRPr>
          </a:p>
        </p:txBody>
      </p:sp>
    </p:spTree>
    <p:custDataLst>
      <p:tags r:id="rId6"/>
    </p:custDataLst>
  </p:cSld>
  <p:clrMapOvr>
    <a:masterClrMapping/>
  </p:clrMapOvr>
  <mc:AlternateContent>
    <mc:Choice xmlns:p14="http://schemas.microsoft.com/office/powerpoint/2010/main" Requires="p14">
      <p:transition spd="slow" p14:dur="1500">
        <p:random/>
      </p:transition>
    </mc:Choice>
    <mc:Fallback>
      <p:transition spd="slow">
        <p:random/>
      </p:transition>
    </mc:Fallback>
  </mc:AlternateContent>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67" name=""/>
        <p:cNvGrpSpPr/>
        <p:nvPr/>
      </p:nvGrpSpPr>
      <p:grpSpPr>
        <a:xfrm>
          <a:off x="0" y="0"/>
          <a:ext cx="0" cy="0"/>
        </a:xfrm>
      </p:grpSpPr>
      <p:sp>
        <p:nvSpPr>
          <p:cNvPr id="1048866" name="标题"/>
          <p:cNvSpPr>
            <a:spLocks noGrp="1"/>
          </p:cNvSpPr>
          <p:nvPr>
            <p:ph type="title"/>
            <p:custDataLst>
              <p:tags r:id="rId2"/>
            </p:custDataLst>
          </p:nvPr>
        </p:nvSpPr>
        <p:spPr>
          <a:xfrm>
            <a:off x="3480487" y="227425"/>
            <a:ext cx="1600653" cy="1308480"/>
          </a:xfrm>
        </p:spPr>
        <p:txBody>
          <a:bodyPr/>
          <a:lstStyle/>
          <a:p>
            <a:r>
              <a:rPr lang="zh-CN" altLang="en-US">
                <a:solidFill>
                  <a:schemeClr val="lt1">
                    <a:lumMod val="100000"/>
                  </a:schemeClr>
                </a:solidFill>
              </a:rPr>
              <a:t>目录</a:t>
            </a:r>
            <a:endParaRPr lang="zh-CN" altLang="en-US">
              <a:solidFill>
                <a:schemeClr val="lt1">
                  <a:lumMod val="100000"/>
                </a:schemeClr>
              </a:solidFill>
            </a:endParaRPr>
          </a:p>
        </p:txBody>
      </p:sp>
      <p:sp>
        <p:nvSpPr>
          <p:cNvPr id="1048868" name="副标题"/>
          <p:cNvSpPr>
            <a:spLocks noGrp="1"/>
          </p:cNvSpPr>
          <p:nvPr>
            <p:ph type="body" idx="1"/>
            <p:custDataLst>
              <p:tags r:id="rId3"/>
            </p:custDataLst>
          </p:nvPr>
        </p:nvSpPr>
        <p:spPr>
          <a:xfrm>
            <a:off x="5081140" y="1012446"/>
            <a:ext cx="2880000" cy="504000"/>
          </a:xfrm>
        </p:spPr>
        <p:txBody>
          <a:bodyPr/>
          <a:lstStyle/>
          <a:p>
            <a:r>
              <a:rPr lang="en-US" altLang="zh-CN"/>
              <a:t>CONTENTS</a:t>
            </a:r>
            <a:endParaRPr lang="zh-CN" altLang="en-US"/>
          </a:p>
        </p:txBody>
      </p:sp>
      <p:sp>
        <p:nvSpPr>
          <p:cNvPr id="1048870" name="序号"/>
          <p:cNvSpPr txBox="1"/>
          <p:nvPr>
            <p:custDataLst>
              <p:tags r:id="rId4"/>
            </p:custDataLst>
          </p:nvPr>
        </p:nvSpPr>
        <p:spPr>
          <a:xfrm>
            <a:off x="5201920" y="1583055"/>
            <a:ext cx="1433633" cy="739157"/>
          </a:xfrm>
          <a:prstGeom prst="rect">
            <a:avLst/>
          </a:prstGeom>
          <a:noFill/>
        </p:spPr>
        <p:txBody>
          <a:bodyPr wrap="square" lIns="0" tIns="0" rIns="0" bIns="0" rtlCol="0" anchor="b"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00000"/>
              </a:lnSpc>
            </a:pPr>
            <a:r>
              <a:rPr lang="en-US" sz="4400" b="1" i="1">
                <a:ln>
                  <a:gradFill>
                    <a:gsLst>
                      <a:gs pos="0">
                        <a:schemeClr val="accent1"/>
                      </a:gs>
                      <a:gs pos="55000">
                        <a:schemeClr val="accent2"/>
                      </a:gs>
                      <a:gs pos="80000">
                        <a:schemeClr val="accent2">
                          <a:alpha val="0"/>
                        </a:schemeClr>
                      </a:gs>
                    </a:gsLst>
                    <a:lin ang="5400000" scaled="1"/>
                  </a:gradFill>
                </a:ln>
                <a:gradFill>
                  <a:gsLst>
                    <a:gs pos="0">
                      <a:schemeClr val="accent1"/>
                    </a:gs>
                    <a:gs pos="50000">
                      <a:schemeClr val="accent2"/>
                    </a:gs>
                    <a:gs pos="75000">
                      <a:schemeClr val="accent2">
                        <a:alpha val="0"/>
                      </a:schemeClr>
                    </a:gs>
                  </a:gsLst>
                  <a:lin ang="5400000" scaled="0"/>
                </a:gradFill>
                <a:effectLst>
                  <a:outerShdw blurRad="50800" dist="38100" dir="2700000" algn="tl" rotWithShape="0">
                    <a:schemeClr val="accent1">
                      <a:lumMod val="50000"/>
                      <a:alpha val="25000"/>
                    </a:schemeClr>
                  </a:outerShdw>
                </a:effectLst>
                <a:latin typeface="+mj-ea"/>
                <a:ea typeface="+mj-ea"/>
              </a:rPr>
              <a:t>01</a:t>
            </a:r>
            <a:endParaRPr lang="en-US" sz="4400" b="1" i="1">
              <a:ln>
                <a:gradFill>
                  <a:gsLst>
                    <a:gs pos="0">
                      <a:schemeClr val="accent1"/>
                    </a:gs>
                    <a:gs pos="55000">
                      <a:schemeClr val="accent2"/>
                    </a:gs>
                    <a:gs pos="80000">
                      <a:schemeClr val="accent2">
                        <a:alpha val="0"/>
                      </a:schemeClr>
                    </a:gs>
                  </a:gsLst>
                  <a:lin ang="5400000" scaled="1"/>
                </a:gradFill>
              </a:ln>
              <a:gradFill>
                <a:gsLst>
                  <a:gs pos="0">
                    <a:schemeClr val="accent1"/>
                  </a:gs>
                  <a:gs pos="50000">
                    <a:schemeClr val="accent2"/>
                  </a:gs>
                  <a:gs pos="75000">
                    <a:schemeClr val="accent2">
                      <a:alpha val="0"/>
                    </a:schemeClr>
                  </a:gs>
                </a:gsLst>
                <a:lin ang="5400000" scaled="0"/>
              </a:gradFill>
              <a:effectLst>
                <a:outerShdw blurRad="50800" dist="38100" dir="2700000" algn="tl" rotWithShape="0">
                  <a:schemeClr val="accent1">
                    <a:lumMod val="50000"/>
                    <a:alpha val="25000"/>
                  </a:schemeClr>
                </a:outerShdw>
              </a:effectLst>
              <a:latin typeface="+mj-ea"/>
              <a:ea typeface="+mj-ea"/>
            </a:endParaRPr>
          </a:p>
        </p:txBody>
      </p:sp>
      <p:sp>
        <p:nvSpPr>
          <p:cNvPr id="1048872" name="项标题"/>
          <p:cNvSpPr txBox="1"/>
          <p:nvPr>
            <p:custDataLst>
              <p:tags r:id="rId5"/>
            </p:custDataLst>
          </p:nvPr>
        </p:nvSpPr>
        <p:spPr>
          <a:xfrm>
            <a:off x="5137342" y="1976296"/>
            <a:ext cx="3837311" cy="368187"/>
          </a:xfrm>
          <a:prstGeom prst="rect">
            <a:avLst/>
          </a:prstGeom>
          <a:noFill/>
        </p:spPr>
        <p:txBody>
          <a:bodyPr wrap="square" lIns="0" tIns="0" rIns="0" bIns="0" rtlCol="0" anchor="b">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pPr>
            <a:r>
              <a:rPr lang="zh-CN" altLang="en-US" sz="1700" b="1" kern="0" spc="100">
                <a:solidFill>
                  <a:schemeClr val="lt1">
                    <a:lumMod val="100000"/>
                  </a:schemeClr>
                </a:solidFill>
                <a:effectLst/>
                <a:latin typeface="+中文标题" charset="0"/>
                <a:ea typeface="+mj-ea"/>
              </a:rPr>
              <a:t>单击输入目录标题</a:t>
            </a:r>
            <a:endParaRPr lang="zh-CN" altLang="en-US" sz="1700" b="1" kern="0" spc="100">
              <a:solidFill>
                <a:schemeClr val="lt1">
                  <a:lumMod val="100000"/>
                </a:schemeClr>
              </a:solidFill>
              <a:effectLst/>
              <a:latin typeface="+中文标题" charset="0"/>
              <a:ea typeface="+mj-ea"/>
            </a:endParaRPr>
          </a:p>
        </p:txBody>
      </p:sp>
      <p:cxnSp>
        <p:nvCxnSpPr>
          <p:cNvPr id="3145741" name="直接箭头连接符 7"/>
          <p:cNvCxnSpPr/>
          <p:nvPr>
            <p:custDataLst>
              <p:tags r:id="rId6"/>
            </p:custDataLst>
          </p:nvPr>
        </p:nvCxnSpPr>
        <p:spPr>
          <a:xfrm>
            <a:off x="5171212" y="2399665"/>
            <a:ext cx="3652748" cy="0"/>
          </a:xfrm>
          <a:prstGeom prst="straightConnector1">
            <a:avLst/>
          </a:prstGeom>
          <a:ln w="12700">
            <a:gradFill>
              <a:gsLst>
                <a:gs pos="0">
                  <a:schemeClr val="accent2">
                    <a:alpha val="0"/>
                  </a:schemeClr>
                </a:gs>
                <a:gs pos="61000">
                  <a:schemeClr val="accent2">
                    <a:alpha val="70000"/>
                  </a:schemeClr>
                </a:gs>
                <a:gs pos="100000">
                  <a:schemeClr val="accent1"/>
                </a:gs>
              </a:gsLst>
              <a:lin ang="10800000" scaled="1"/>
            </a:gradFill>
            <a:prstDash val="solid"/>
            <a:headEnd type="oval"/>
            <a:tailEnd type="none"/>
          </a:ln>
        </p:spPr>
        <p:style>
          <a:lnRef idx="1">
            <a:schemeClr val="accent1"/>
          </a:lnRef>
          <a:fillRef idx="0">
            <a:schemeClr val="accent1"/>
          </a:fillRef>
          <a:effectRef idx="0">
            <a:schemeClr val="accent1"/>
          </a:effectRef>
          <a:fontRef idx="minor">
            <a:schemeClr val="tx1"/>
          </a:fontRef>
        </p:style>
      </p:cxnSp>
      <p:sp>
        <p:nvSpPr>
          <p:cNvPr id="1048874" name="序号"/>
          <p:cNvSpPr txBox="1"/>
          <p:nvPr>
            <p:custDataLst>
              <p:tags r:id="rId7"/>
            </p:custDataLst>
          </p:nvPr>
        </p:nvSpPr>
        <p:spPr>
          <a:xfrm>
            <a:off x="5761355" y="2339340"/>
            <a:ext cx="1433670" cy="739405"/>
          </a:xfrm>
          <a:prstGeom prst="rect">
            <a:avLst/>
          </a:prstGeom>
          <a:noFill/>
        </p:spPr>
        <p:txBody>
          <a:bodyPr wrap="square" lIns="0" tIns="0" rIns="0" bIns="0" rtlCol="0" anchor="b"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00000"/>
              </a:lnSpc>
            </a:pPr>
            <a:r>
              <a:rPr lang="en-US" sz="4400" b="1" i="1">
                <a:ln>
                  <a:gradFill>
                    <a:gsLst>
                      <a:gs pos="0">
                        <a:schemeClr val="accent1"/>
                      </a:gs>
                      <a:gs pos="55000">
                        <a:schemeClr val="accent2"/>
                      </a:gs>
                      <a:gs pos="80000">
                        <a:schemeClr val="accent2">
                          <a:alpha val="0"/>
                        </a:schemeClr>
                      </a:gs>
                    </a:gsLst>
                    <a:lin ang="5400000" scaled="1"/>
                  </a:gradFill>
                </a:ln>
                <a:gradFill>
                  <a:gsLst>
                    <a:gs pos="0">
                      <a:schemeClr val="accent1"/>
                    </a:gs>
                    <a:gs pos="50000">
                      <a:schemeClr val="accent2"/>
                    </a:gs>
                    <a:gs pos="75000">
                      <a:schemeClr val="accent2">
                        <a:alpha val="0"/>
                      </a:schemeClr>
                    </a:gs>
                  </a:gsLst>
                  <a:lin ang="5400000" scaled="0"/>
                </a:gradFill>
                <a:effectLst>
                  <a:outerShdw blurRad="50800" dist="38100" dir="2700000" algn="tl" rotWithShape="0">
                    <a:schemeClr val="accent1">
                      <a:lumMod val="50000"/>
                      <a:alpha val="25000"/>
                    </a:schemeClr>
                  </a:outerShdw>
                </a:effectLst>
                <a:latin typeface="+mj-ea"/>
                <a:ea typeface="+mj-ea"/>
              </a:rPr>
              <a:t>02</a:t>
            </a:r>
            <a:endParaRPr lang="en-US" sz="4400" b="1" i="1">
              <a:ln>
                <a:gradFill>
                  <a:gsLst>
                    <a:gs pos="0">
                      <a:schemeClr val="accent1"/>
                    </a:gs>
                    <a:gs pos="55000">
                      <a:schemeClr val="accent2"/>
                    </a:gs>
                    <a:gs pos="80000">
                      <a:schemeClr val="accent2">
                        <a:alpha val="0"/>
                      </a:schemeClr>
                    </a:gs>
                  </a:gsLst>
                  <a:lin ang="5400000" scaled="1"/>
                </a:gradFill>
              </a:ln>
              <a:gradFill>
                <a:gsLst>
                  <a:gs pos="0">
                    <a:schemeClr val="accent1"/>
                  </a:gs>
                  <a:gs pos="50000">
                    <a:schemeClr val="accent2"/>
                  </a:gs>
                  <a:gs pos="75000">
                    <a:schemeClr val="accent2">
                      <a:alpha val="0"/>
                    </a:schemeClr>
                  </a:gs>
                </a:gsLst>
                <a:lin ang="5400000" scaled="0"/>
              </a:gradFill>
              <a:effectLst>
                <a:outerShdw blurRad="50800" dist="38100" dir="2700000" algn="tl" rotWithShape="0">
                  <a:schemeClr val="accent1">
                    <a:lumMod val="50000"/>
                    <a:alpha val="25000"/>
                  </a:schemeClr>
                </a:outerShdw>
              </a:effectLst>
              <a:latin typeface="+mj-ea"/>
              <a:ea typeface="+mj-ea"/>
            </a:endParaRPr>
          </a:p>
        </p:txBody>
      </p:sp>
      <p:sp>
        <p:nvSpPr>
          <p:cNvPr id="1048876" name="项标题"/>
          <p:cNvSpPr txBox="1"/>
          <p:nvPr>
            <p:custDataLst>
              <p:tags r:id="rId8"/>
            </p:custDataLst>
          </p:nvPr>
        </p:nvSpPr>
        <p:spPr>
          <a:xfrm>
            <a:off x="5688425" y="2766094"/>
            <a:ext cx="3837411" cy="368311"/>
          </a:xfrm>
          <a:prstGeom prst="rect">
            <a:avLst/>
          </a:prstGeom>
          <a:noFill/>
        </p:spPr>
        <p:txBody>
          <a:bodyPr wrap="square" lIns="0" tIns="0" rIns="0" bIns="0" rtlCol="0" anchor="b">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pPr>
            <a:r>
              <a:rPr lang="zh-CN" altLang="en-US" sz="1700" b="1" kern="0" spc="100">
                <a:solidFill>
                  <a:schemeClr val="lt1">
                    <a:lumMod val="100000"/>
                  </a:schemeClr>
                </a:solidFill>
                <a:effectLst/>
                <a:latin typeface="+中文标题" charset="0"/>
                <a:ea typeface="+mj-ea"/>
              </a:rPr>
              <a:t>消防水泵接合器的定义与作用</a:t>
            </a:r>
            <a:endParaRPr lang="zh-CN" altLang="en-US" sz="1700" b="1" kern="0" spc="100">
              <a:solidFill>
                <a:schemeClr val="lt1">
                  <a:lumMod val="100000"/>
                </a:schemeClr>
              </a:solidFill>
              <a:effectLst/>
              <a:latin typeface="+中文标题" charset="0"/>
              <a:ea typeface="+mj-ea"/>
            </a:endParaRPr>
          </a:p>
        </p:txBody>
      </p:sp>
      <p:cxnSp>
        <p:nvCxnSpPr>
          <p:cNvPr id="3145743" name="直接箭头连接符 11"/>
          <p:cNvCxnSpPr/>
          <p:nvPr>
            <p:custDataLst>
              <p:tags r:id="rId9"/>
            </p:custDataLst>
          </p:nvPr>
        </p:nvCxnSpPr>
        <p:spPr>
          <a:xfrm>
            <a:off x="5722296" y="3189605"/>
            <a:ext cx="3652844" cy="0"/>
          </a:xfrm>
          <a:prstGeom prst="straightConnector1">
            <a:avLst/>
          </a:prstGeom>
          <a:ln w="12700">
            <a:gradFill>
              <a:gsLst>
                <a:gs pos="0">
                  <a:schemeClr val="accent2">
                    <a:alpha val="0"/>
                  </a:schemeClr>
                </a:gs>
                <a:gs pos="61000">
                  <a:schemeClr val="accent2">
                    <a:alpha val="70000"/>
                  </a:schemeClr>
                </a:gs>
                <a:gs pos="100000">
                  <a:schemeClr val="accent1"/>
                </a:gs>
              </a:gsLst>
              <a:lin ang="10800000" scaled="1"/>
            </a:gradFill>
            <a:prstDash val="solid"/>
            <a:headEnd type="oval"/>
            <a:tailEnd type="none"/>
          </a:ln>
        </p:spPr>
        <p:style>
          <a:lnRef idx="1">
            <a:schemeClr val="accent1"/>
          </a:lnRef>
          <a:fillRef idx="0">
            <a:schemeClr val="accent1"/>
          </a:fillRef>
          <a:effectRef idx="0">
            <a:schemeClr val="accent1"/>
          </a:effectRef>
          <a:fontRef idx="minor">
            <a:schemeClr val="tx1"/>
          </a:fontRef>
        </p:style>
      </p:cxnSp>
      <p:sp>
        <p:nvSpPr>
          <p:cNvPr id="1048878" name="序号"/>
          <p:cNvSpPr txBox="1"/>
          <p:nvPr>
            <p:custDataLst>
              <p:tags r:id="rId10"/>
            </p:custDataLst>
          </p:nvPr>
        </p:nvSpPr>
        <p:spPr>
          <a:xfrm>
            <a:off x="6282690" y="3122930"/>
            <a:ext cx="1433461" cy="739405"/>
          </a:xfrm>
          <a:prstGeom prst="rect">
            <a:avLst/>
          </a:prstGeom>
          <a:noFill/>
        </p:spPr>
        <p:txBody>
          <a:bodyPr wrap="square" lIns="0" tIns="0" rIns="0" bIns="0" rtlCol="0" anchor="b"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00000"/>
              </a:lnSpc>
            </a:pPr>
            <a:r>
              <a:rPr lang="en-US" sz="4400" b="1" i="1">
                <a:ln>
                  <a:gradFill>
                    <a:gsLst>
                      <a:gs pos="0">
                        <a:schemeClr val="accent1"/>
                      </a:gs>
                      <a:gs pos="55000">
                        <a:schemeClr val="accent2"/>
                      </a:gs>
                      <a:gs pos="80000">
                        <a:schemeClr val="accent2">
                          <a:alpha val="0"/>
                        </a:schemeClr>
                      </a:gs>
                    </a:gsLst>
                    <a:lin ang="5400000" scaled="1"/>
                  </a:gradFill>
                </a:ln>
                <a:gradFill>
                  <a:gsLst>
                    <a:gs pos="0">
                      <a:schemeClr val="accent1"/>
                    </a:gs>
                    <a:gs pos="50000">
                      <a:schemeClr val="accent2"/>
                    </a:gs>
                    <a:gs pos="75000">
                      <a:schemeClr val="accent2">
                        <a:alpha val="0"/>
                      </a:schemeClr>
                    </a:gs>
                  </a:gsLst>
                  <a:lin ang="5400000" scaled="0"/>
                </a:gradFill>
                <a:effectLst>
                  <a:outerShdw blurRad="50800" dist="38100" dir="2700000" algn="tl" rotWithShape="0">
                    <a:schemeClr val="accent1">
                      <a:lumMod val="50000"/>
                      <a:alpha val="25000"/>
                    </a:schemeClr>
                  </a:outerShdw>
                </a:effectLst>
                <a:latin typeface="+mj-ea"/>
                <a:ea typeface="+mj-ea"/>
              </a:rPr>
              <a:t>03</a:t>
            </a:r>
            <a:endParaRPr lang="en-US" sz="4400" b="1" i="1">
              <a:ln>
                <a:gradFill>
                  <a:gsLst>
                    <a:gs pos="0">
                      <a:schemeClr val="accent1"/>
                    </a:gs>
                    <a:gs pos="55000">
                      <a:schemeClr val="accent2"/>
                    </a:gs>
                    <a:gs pos="80000">
                      <a:schemeClr val="accent2">
                        <a:alpha val="0"/>
                      </a:schemeClr>
                    </a:gs>
                  </a:gsLst>
                  <a:lin ang="5400000" scaled="1"/>
                </a:gradFill>
              </a:ln>
              <a:gradFill>
                <a:gsLst>
                  <a:gs pos="0">
                    <a:schemeClr val="accent1"/>
                  </a:gs>
                  <a:gs pos="50000">
                    <a:schemeClr val="accent2"/>
                  </a:gs>
                  <a:gs pos="75000">
                    <a:schemeClr val="accent2">
                      <a:alpha val="0"/>
                    </a:schemeClr>
                  </a:gs>
                </a:gsLst>
                <a:lin ang="5400000" scaled="0"/>
              </a:gradFill>
              <a:effectLst>
                <a:outerShdw blurRad="50800" dist="38100" dir="2700000" algn="tl" rotWithShape="0">
                  <a:schemeClr val="accent1">
                    <a:lumMod val="50000"/>
                    <a:alpha val="25000"/>
                  </a:schemeClr>
                </a:outerShdw>
              </a:effectLst>
              <a:latin typeface="+mj-ea"/>
              <a:ea typeface="+mj-ea"/>
            </a:endParaRPr>
          </a:p>
        </p:txBody>
      </p:sp>
      <p:sp>
        <p:nvSpPr>
          <p:cNvPr id="1048880" name="项标题"/>
          <p:cNvSpPr txBox="1"/>
          <p:nvPr>
            <p:custDataLst>
              <p:tags r:id="rId11"/>
            </p:custDataLst>
          </p:nvPr>
        </p:nvSpPr>
        <p:spPr>
          <a:xfrm>
            <a:off x="6201410" y="3549684"/>
            <a:ext cx="3836851" cy="368311"/>
          </a:xfrm>
          <a:prstGeom prst="rect">
            <a:avLst/>
          </a:prstGeom>
          <a:noFill/>
        </p:spPr>
        <p:txBody>
          <a:bodyPr wrap="square" lIns="0" tIns="0" rIns="0" bIns="0" rtlCol="0" anchor="b">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pPr>
            <a:r>
              <a:rPr lang="zh-CN" altLang="en-US" sz="1700" b="1" kern="0" spc="100">
                <a:solidFill>
                  <a:schemeClr val="lt1">
                    <a:lumMod val="100000"/>
                  </a:schemeClr>
                </a:solidFill>
                <a:effectLst/>
                <a:latin typeface="+中文标题" charset="0"/>
                <a:ea typeface="+mj-ea"/>
              </a:rPr>
              <a:t>消防水泵接合器的分类与特点</a:t>
            </a:r>
            <a:endParaRPr lang="zh-CN" altLang="en-US" sz="1700" b="1" kern="0" spc="100">
              <a:solidFill>
                <a:schemeClr val="lt1">
                  <a:lumMod val="100000"/>
                </a:schemeClr>
              </a:solidFill>
              <a:effectLst/>
              <a:latin typeface="+中文标题" charset="0"/>
              <a:ea typeface="+mj-ea"/>
            </a:endParaRPr>
          </a:p>
        </p:txBody>
      </p:sp>
      <p:cxnSp>
        <p:nvCxnSpPr>
          <p:cNvPr id="3145745" name="直接箭头连接符 17"/>
          <p:cNvCxnSpPr/>
          <p:nvPr>
            <p:custDataLst>
              <p:tags r:id="rId12"/>
            </p:custDataLst>
          </p:nvPr>
        </p:nvCxnSpPr>
        <p:spPr>
          <a:xfrm>
            <a:off x="6235275" y="3973195"/>
            <a:ext cx="3652310" cy="0"/>
          </a:xfrm>
          <a:prstGeom prst="straightConnector1">
            <a:avLst/>
          </a:prstGeom>
          <a:ln w="12700">
            <a:gradFill>
              <a:gsLst>
                <a:gs pos="0">
                  <a:schemeClr val="accent2">
                    <a:alpha val="0"/>
                  </a:schemeClr>
                </a:gs>
                <a:gs pos="61000">
                  <a:schemeClr val="accent2">
                    <a:alpha val="70000"/>
                  </a:schemeClr>
                </a:gs>
                <a:gs pos="100000">
                  <a:schemeClr val="accent1"/>
                </a:gs>
              </a:gsLst>
              <a:lin ang="10800000" scaled="1"/>
            </a:gradFill>
            <a:prstDash val="solid"/>
            <a:headEnd type="oval"/>
            <a:tailEnd type="none"/>
          </a:ln>
        </p:spPr>
        <p:style>
          <a:lnRef idx="1">
            <a:schemeClr val="accent1"/>
          </a:lnRef>
          <a:fillRef idx="0">
            <a:schemeClr val="accent1"/>
          </a:fillRef>
          <a:effectRef idx="0">
            <a:schemeClr val="accent1"/>
          </a:effectRef>
          <a:fontRef idx="minor">
            <a:schemeClr val="tx1"/>
          </a:fontRef>
        </p:style>
      </p:cxnSp>
      <p:sp>
        <p:nvSpPr>
          <p:cNvPr id="1048882" name="序号"/>
          <p:cNvSpPr txBox="1"/>
          <p:nvPr>
            <p:custDataLst>
              <p:tags r:id="rId13"/>
            </p:custDataLst>
          </p:nvPr>
        </p:nvSpPr>
        <p:spPr>
          <a:xfrm>
            <a:off x="6812915" y="3907155"/>
            <a:ext cx="1433461" cy="739405"/>
          </a:xfrm>
          <a:prstGeom prst="rect">
            <a:avLst/>
          </a:prstGeom>
          <a:noFill/>
        </p:spPr>
        <p:txBody>
          <a:bodyPr wrap="square" lIns="0" tIns="0" rIns="0" bIns="0" rtlCol="0" anchor="b"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00000"/>
              </a:lnSpc>
            </a:pPr>
            <a:r>
              <a:rPr lang="en-US" sz="4400" b="1" i="1">
                <a:ln>
                  <a:gradFill>
                    <a:gsLst>
                      <a:gs pos="0">
                        <a:schemeClr val="accent1"/>
                      </a:gs>
                      <a:gs pos="55000">
                        <a:schemeClr val="accent2"/>
                      </a:gs>
                      <a:gs pos="80000">
                        <a:schemeClr val="accent2">
                          <a:alpha val="0"/>
                        </a:schemeClr>
                      </a:gs>
                    </a:gsLst>
                    <a:lin ang="5400000" scaled="1"/>
                  </a:gradFill>
                </a:ln>
                <a:gradFill>
                  <a:gsLst>
                    <a:gs pos="0">
                      <a:schemeClr val="accent1"/>
                    </a:gs>
                    <a:gs pos="50000">
                      <a:schemeClr val="accent2"/>
                    </a:gs>
                    <a:gs pos="75000">
                      <a:schemeClr val="accent2">
                        <a:alpha val="0"/>
                      </a:schemeClr>
                    </a:gs>
                  </a:gsLst>
                  <a:lin ang="5400000" scaled="0"/>
                </a:gradFill>
                <a:effectLst>
                  <a:outerShdw blurRad="50800" dist="38100" dir="2700000" algn="tl" rotWithShape="0">
                    <a:schemeClr val="accent1">
                      <a:lumMod val="50000"/>
                      <a:alpha val="25000"/>
                    </a:schemeClr>
                  </a:outerShdw>
                </a:effectLst>
                <a:latin typeface="+mj-ea"/>
                <a:ea typeface="+mj-ea"/>
              </a:rPr>
              <a:t>04</a:t>
            </a:r>
            <a:endParaRPr lang="en-US" sz="4400" b="1" i="1">
              <a:ln>
                <a:gradFill>
                  <a:gsLst>
                    <a:gs pos="0">
                      <a:schemeClr val="accent1"/>
                    </a:gs>
                    <a:gs pos="55000">
                      <a:schemeClr val="accent2"/>
                    </a:gs>
                    <a:gs pos="80000">
                      <a:schemeClr val="accent2">
                        <a:alpha val="0"/>
                      </a:schemeClr>
                    </a:gs>
                  </a:gsLst>
                  <a:lin ang="5400000" scaled="1"/>
                </a:gradFill>
              </a:ln>
              <a:gradFill>
                <a:gsLst>
                  <a:gs pos="0">
                    <a:schemeClr val="accent1"/>
                  </a:gs>
                  <a:gs pos="50000">
                    <a:schemeClr val="accent2"/>
                  </a:gs>
                  <a:gs pos="75000">
                    <a:schemeClr val="accent2">
                      <a:alpha val="0"/>
                    </a:schemeClr>
                  </a:gs>
                </a:gsLst>
                <a:lin ang="5400000" scaled="0"/>
              </a:gradFill>
              <a:effectLst>
                <a:outerShdw blurRad="50800" dist="38100" dir="2700000" algn="tl" rotWithShape="0">
                  <a:schemeClr val="accent1">
                    <a:lumMod val="50000"/>
                    <a:alpha val="25000"/>
                  </a:schemeClr>
                </a:outerShdw>
              </a:effectLst>
              <a:latin typeface="+mj-ea"/>
              <a:ea typeface="+mj-ea"/>
            </a:endParaRPr>
          </a:p>
        </p:txBody>
      </p:sp>
      <p:sp>
        <p:nvSpPr>
          <p:cNvPr id="1048884" name="项标题"/>
          <p:cNvSpPr txBox="1"/>
          <p:nvPr>
            <p:custDataLst>
              <p:tags r:id="rId14"/>
            </p:custDataLst>
          </p:nvPr>
        </p:nvSpPr>
        <p:spPr>
          <a:xfrm>
            <a:off x="6731635" y="4333909"/>
            <a:ext cx="3836851" cy="368311"/>
          </a:xfrm>
          <a:prstGeom prst="rect">
            <a:avLst/>
          </a:prstGeom>
          <a:noFill/>
        </p:spPr>
        <p:txBody>
          <a:bodyPr wrap="square" lIns="0" tIns="0" rIns="0" bIns="0" rtlCol="0" anchor="b">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pPr>
            <a:r>
              <a:rPr lang="zh-CN" altLang="en-US" sz="1700" b="1" kern="0" spc="100">
                <a:solidFill>
                  <a:schemeClr val="lt1">
                    <a:lumMod val="100000"/>
                  </a:schemeClr>
                </a:solidFill>
                <a:effectLst/>
                <a:latin typeface="+中文标题" charset="0"/>
                <a:ea typeface="+mj-ea"/>
              </a:rPr>
              <a:t>消防水泵接合器的安装与使用</a:t>
            </a:r>
            <a:endParaRPr lang="zh-CN" altLang="en-US" sz="1700" b="1" kern="0" spc="100">
              <a:solidFill>
                <a:schemeClr val="lt1">
                  <a:lumMod val="100000"/>
                </a:schemeClr>
              </a:solidFill>
              <a:effectLst/>
              <a:latin typeface="+中文标题" charset="0"/>
              <a:ea typeface="+mj-ea"/>
            </a:endParaRPr>
          </a:p>
        </p:txBody>
      </p:sp>
      <p:cxnSp>
        <p:nvCxnSpPr>
          <p:cNvPr id="3145747" name="直接箭头连接符 23"/>
          <p:cNvCxnSpPr/>
          <p:nvPr>
            <p:custDataLst>
              <p:tags r:id="rId15"/>
            </p:custDataLst>
          </p:nvPr>
        </p:nvCxnSpPr>
        <p:spPr>
          <a:xfrm>
            <a:off x="6765500" y="4757420"/>
            <a:ext cx="3652310" cy="0"/>
          </a:xfrm>
          <a:prstGeom prst="straightConnector1">
            <a:avLst/>
          </a:prstGeom>
          <a:ln w="12700">
            <a:gradFill>
              <a:gsLst>
                <a:gs pos="0">
                  <a:schemeClr val="accent2">
                    <a:alpha val="0"/>
                  </a:schemeClr>
                </a:gs>
                <a:gs pos="61000">
                  <a:schemeClr val="accent2">
                    <a:alpha val="70000"/>
                  </a:schemeClr>
                </a:gs>
                <a:gs pos="100000">
                  <a:schemeClr val="accent1"/>
                </a:gs>
              </a:gsLst>
              <a:lin ang="10800000" scaled="1"/>
            </a:gradFill>
            <a:prstDash val="solid"/>
            <a:headEnd type="oval"/>
            <a:tailEnd type="none"/>
          </a:ln>
        </p:spPr>
        <p:style>
          <a:lnRef idx="1">
            <a:schemeClr val="accent1"/>
          </a:lnRef>
          <a:fillRef idx="0">
            <a:schemeClr val="accent1"/>
          </a:fillRef>
          <a:effectRef idx="0">
            <a:schemeClr val="accent1"/>
          </a:effectRef>
          <a:fontRef idx="minor">
            <a:schemeClr val="tx1"/>
          </a:fontRef>
        </p:style>
      </p:cxnSp>
      <p:sp>
        <p:nvSpPr>
          <p:cNvPr id="1048886" name="序号"/>
          <p:cNvSpPr txBox="1"/>
          <p:nvPr>
            <p:custDataLst>
              <p:tags r:id="rId16"/>
            </p:custDataLst>
          </p:nvPr>
        </p:nvSpPr>
        <p:spPr>
          <a:xfrm>
            <a:off x="7390765" y="4743450"/>
            <a:ext cx="1433461" cy="739405"/>
          </a:xfrm>
          <a:prstGeom prst="rect">
            <a:avLst/>
          </a:prstGeom>
          <a:noFill/>
        </p:spPr>
        <p:txBody>
          <a:bodyPr wrap="square" lIns="0" tIns="0" rIns="0" bIns="0" rtlCol="0" anchor="b"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00000"/>
              </a:lnSpc>
            </a:pPr>
            <a:r>
              <a:rPr lang="en-US" sz="4400" b="1" i="1">
                <a:ln>
                  <a:gradFill>
                    <a:gsLst>
                      <a:gs pos="0">
                        <a:schemeClr val="accent1"/>
                      </a:gs>
                      <a:gs pos="55000">
                        <a:schemeClr val="accent2"/>
                      </a:gs>
                      <a:gs pos="80000">
                        <a:schemeClr val="accent2">
                          <a:alpha val="0"/>
                        </a:schemeClr>
                      </a:gs>
                    </a:gsLst>
                    <a:lin ang="5400000" scaled="1"/>
                  </a:gradFill>
                </a:ln>
                <a:gradFill>
                  <a:gsLst>
                    <a:gs pos="0">
                      <a:schemeClr val="accent1"/>
                    </a:gs>
                    <a:gs pos="50000">
                      <a:schemeClr val="accent2"/>
                    </a:gs>
                    <a:gs pos="75000">
                      <a:schemeClr val="accent2">
                        <a:alpha val="0"/>
                      </a:schemeClr>
                    </a:gs>
                  </a:gsLst>
                  <a:lin ang="5400000" scaled="0"/>
                </a:gradFill>
                <a:effectLst>
                  <a:outerShdw blurRad="50800" dist="38100" dir="2700000" algn="tl" rotWithShape="0">
                    <a:schemeClr val="accent1">
                      <a:lumMod val="50000"/>
                      <a:alpha val="25000"/>
                    </a:schemeClr>
                  </a:outerShdw>
                </a:effectLst>
                <a:latin typeface="+mj-ea"/>
                <a:ea typeface="+mj-ea"/>
              </a:rPr>
              <a:t>05</a:t>
            </a:r>
            <a:endParaRPr lang="en-US" sz="4400" b="1" i="1">
              <a:ln>
                <a:gradFill>
                  <a:gsLst>
                    <a:gs pos="0">
                      <a:schemeClr val="accent1"/>
                    </a:gs>
                    <a:gs pos="55000">
                      <a:schemeClr val="accent2"/>
                    </a:gs>
                    <a:gs pos="80000">
                      <a:schemeClr val="accent2">
                        <a:alpha val="0"/>
                      </a:schemeClr>
                    </a:gs>
                  </a:gsLst>
                  <a:lin ang="5400000" scaled="1"/>
                </a:gradFill>
              </a:ln>
              <a:gradFill>
                <a:gsLst>
                  <a:gs pos="0">
                    <a:schemeClr val="accent1"/>
                  </a:gs>
                  <a:gs pos="50000">
                    <a:schemeClr val="accent2"/>
                  </a:gs>
                  <a:gs pos="75000">
                    <a:schemeClr val="accent2">
                      <a:alpha val="0"/>
                    </a:schemeClr>
                  </a:gs>
                </a:gsLst>
                <a:lin ang="5400000" scaled="0"/>
              </a:gradFill>
              <a:effectLst>
                <a:outerShdw blurRad="50800" dist="38100" dir="2700000" algn="tl" rotWithShape="0">
                  <a:schemeClr val="accent1">
                    <a:lumMod val="50000"/>
                    <a:alpha val="25000"/>
                  </a:schemeClr>
                </a:outerShdw>
              </a:effectLst>
              <a:latin typeface="+mj-ea"/>
              <a:ea typeface="+mj-ea"/>
            </a:endParaRPr>
          </a:p>
        </p:txBody>
      </p:sp>
      <p:sp>
        <p:nvSpPr>
          <p:cNvPr id="1048888" name="项标题"/>
          <p:cNvSpPr txBox="1"/>
          <p:nvPr>
            <p:custDataLst>
              <p:tags r:id="rId17"/>
            </p:custDataLst>
          </p:nvPr>
        </p:nvSpPr>
        <p:spPr>
          <a:xfrm>
            <a:off x="7309485" y="5170204"/>
            <a:ext cx="3836851" cy="368311"/>
          </a:xfrm>
          <a:prstGeom prst="rect">
            <a:avLst/>
          </a:prstGeom>
          <a:noFill/>
        </p:spPr>
        <p:txBody>
          <a:bodyPr wrap="square" lIns="0" tIns="0" rIns="0" bIns="0" rtlCol="0" anchor="b">
            <a:normAutofit fontScale="6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pPr>
            <a:r>
              <a:rPr lang="zh-CN" altLang="en-US" sz="2800" b="1" kern="0" spc="100">
                <a:solidFill>
                  <a:schemeClr val="lt1">
                    <a:lumMod val="100000"/>
                  </a:schemeClr>
                </a:solidFill>
                <a:effectLst/>
                <a:latin typeface="+中文标题" charset="0"/>
                <a:ea typeface="+mj-ea"/>
              </a:rPr>
              <a:t>消防水泵接合器在城市消防中的应用</a:t>
            </a:r>
            <a:endParaRPr lang="zh-CN" altLang="en-US" sz="2800" b="1" kern="0" spc="100">
              <a:solidFill>
                <a:schemeClr val="lt1">
                  <a:lumMod val="100000"/>
                </a:schemeClr>
              </a:solidFill>
              <a:effectLst/>
              <a:latin typeface="+中文标题" charset="0"/>
              <a:ea typeface="+mj-ea"/>
            </a:endParaRPr>
          </a:p>
        </p:txBody>
      </p:sp>
      <p:cxnSp>
        <p:nvCxnSpPr>
          <p:cNvPr id="3145749" name="直接箭头连接符 38"/>
          <p:cNvCxnSpPr/>
          <p:nvPr>
            <p:custDataLst>
              <p:tags r:id="rId18"/>
            </p:custDataLst>
          </p:nvPr>
        </p:nvCxnSpPr>
        <p:spPr>
          <a:xfrm>
            <a:off x="7343350" y="5593715"/>
            <a:ext cx="3652310" cy="0"/>
          </a:xfrm>
          <a:prstGeom prst="straightConnector1">
            <a:avLst/>
          </a:prstGeom>
          <a:ln w="12700">
            <a:gradFill>
              <a:gsLst>
                <a:gs pos="0">
                  <a:schemeClr val="accent2">
                    <a:alpha val="0"/>
                  </a:schemeClr>
                </a:gs>
                <a:gs pos="61000">
                  <a:schemeClr val="accent2">
                    <a:alpha val="70000"/>
                  </a:schemeClr>
                </a:gs>
                <a:gs pos="100000">
                  <a:schemeClr val="accent1"/>
                </a:gs>
              </a:gsLst>
              <a:lin ang="10800000" scaled="1"/>
            </a:gradFill>
            <a:prstDash val="solid"/>
            <a:headEnd type="oval"/>
            <a:tailEnd type="none"/>
          </a:ln>
        </p:spPr>
        <p:style>
          <a:lnRef idx="1">
            <a:schemeClr val="accent1"/>
          </a:lnRef>
          <a:fillRef idx="0">
            <a:schemeClr val="accent1"/>
          </a:fillRef>
          <a:effectRef idx="0">
            <a:schemeClr val="accent1"/>
          </a:effectRef>
          <a:fontRef idx="minor">
            <a:schemeClr val="tx1"/>
          </a:fontRef>
        </p:style>
      </p:cxnSp>
      <p:sp>
        <p:nvSpPr>
          <p:cNvPr id="1048890" name="序号"/>
          <p:cNvSpPr txBox="1"/>
          <p:nvPr>
            <p:custDataLst>
              <p:tags r:id="rId19"/>
            </p:custDataLst>
          </p:nvPr>
        </p:nvSpPr>
        <p:spPr>
          <a:xfrm>
            <a:off x="7920990" y="5527675"/>
            <a:ext cx="1433461" cy="739405"/>
          </a:xfrm>
          <a:prstGeom prst="rect">
            <a:avLst/>
          </a:prstGeom>
          <a:noFill/>
        </p:spPr>
        <p:txBody>
          <a:bodyPr wrap="square" lIns="0" tIns="0" rIns="0" bIns="0" rtlCol="0" anchor="b"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00000"/>
              </a:lnSpc>
            </a:pPr>
            <a:r>
              <a:rPr lang="en-US" sz="4400" b="1" i="1">
                <a:ln>
                  <a:gradFill>
                    <a:gsLst>
                      <a:gs pos="0">
                        <a:schemeClr val="accent1"/>
                      </a:gs>
                      <a:gs pos="55000">
                        <a:schemeClr val="accent2"/>
                      </a:gs>
                      <a:gs pos="80000">
                        <a:schemeClr val="accent2">
                          <a:alpha val="0"/>
                        </a:schemeClr>
                      </a:gs>
                    </a:gsLst>
                    <a:lin ang="5400000" scaled="1"/>
                  </a:gradFill>
                </a:ln>
                <a:gradFill>
                  <a:gsLst>
                    <a:gs pos="0">
                      <a:schemeClr val="accent1"/>
                    </a:gs>
                    <a:gs pos="50000">
                      <a:schemeClr val="accent2"/>
                    </a:gs>
                    <a:gs pos="75000">
                      <a:schemeClr val="accent2">
                        <a:alpha val="0"/>
                      </a:schemeClr>
                    </a:gs>
                  </a:gsLst>
                  <a:lin ang="5400000" scaled="0"/>
                </a:gradFill>
                <a:effectLst>
                  <a:outerShdw blurRad="50800" dist="38100" dir="2700000" algn="tl" rotWithShape="0">
                    <a:schemeClr val="accent1">
                      <a:lumMod val="50000"/>
                      <a:alpha val="25000"/>
                    </a:schemeClr>
                  </a:outerShdw>
                </a:effectLst>
                <a:latin typeface="+mj-ea"/>
                <a:ea typeface="+mj-ea"/>
              </a:rPr>
              <a:t>06</a:t>
            </a:r>
            <a:endParaRPr lang="en-US" sz="4400" b="1" i="1">
              <a:ln>
                <a:gradFill>
                  <a:gsLst>
                    <a:gs pos="0">
                      <a:schemeClr val="accent1"/>
                    </a:gs>
                    <a:gs pos="55000">
                      <a:schemeClr val="accent2"/>
                    </a:gs>
                    <a:gs pos="80000">
                      <a:schemeClr val="accent2">
                        <a:alpha val="0"/>
                      </a:schemeClr>
                    </a:gs>
                  </a:gsLst>
                  <a:lin ang="5400000" scaled="1"/>
                </a:gradFill>
              </a:ln>
              <a:gradFill>
                <a:gsLst>
                  <a:gs pos="0">
                    <a:schemeClr val="accent1"/>
                  </a:gs>
                  <a:gs pos="50000">
                    <a:schemeClr val="accent2"/>
                  </a:gs>
                  <a:gs pos="75000">
                    <a:schemeClr val="accent2">
                      <a:alpha val="0"/>
                    </a:schemeClr>
                  </a:gs>
                </a:gsLst>
                <a:lin ang="5400000" scaled="0"/>
              </a:gradFill>
              <a:effectLst>
                <a:outerShdw blurRad="50800" dist="38100" dir="2700000" algn="tl" rotWithShape="0">
                  <a:schemeClr val="accent1">
                    <a:lumMod val="50000"/>
                    <a:alpha val="25000"/>
                  </a:schemeClr>
                </a:outerShdw>
              </a:effectLst>
              <a:latin typeface="+mj-ea"/>
              <a:ea typeface="+mj-ea"/>
            </a:endParaRPr>
          </a:p>
        </p:txBody>
      </p:sp>
      <p:sp>
        <p:nvSpPr>
          <p:cNvPr id="1048892" name="项标题"/>
          <p:cNvSpPr txBox="1"/>
          <p:nvPr>
            <p:custDataLst>
              <p:tags r:id="rId20"/>
            </p:custDataLst>
          </p:nvPr>
        </p:nvSpPr>
        <p:spPr>
          <a:xfrm>
            <a:off x="7839710" y="5954429"/>
            <a:ext cx="3836851" cy="368311"/>
          </a:xfrm>
          <a:prstGeom prst="rect">
            <a:avLst/>
          </a:prstGeom>
          <a:noFill/>
        </p:spPr>
        <p:txBody>
          <a:bodyPr wrap="square" lIns="0" tIns="0" rIns="0" bIns="0" rtlCol="0" anchor="b">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pPr>
            <a:r>
              <a:rPr lang="zh-CN" altLang="en-US" sz="1700" b="1" kern="0" spc="100">
                <a:solidFill>
                  <a:schemeClr val="lt1">
                    <a:lumMod val="100000"/>
                  </a:schemeClr>
                </a:solidFill>
                <a:effectLst/>
                <a:latin typeface="+中文标题" charset="0"/>
                <a:ea typeface="+mj-ea"/>
              </a:rPr>
              <a:t>消防水泵接合器的选型与采购</a:t>
            </a:r>
            <a:endParaRPr lang="zh-CN" altLang="en-US" sz="1700" b="1" kern="0" spc="100">
              <a:solidFill>
                <a:schemeClr val="lt1">
                  <a:lumMod val="100000"/>
                </a:schemeClr>
              </a:solidFill>
              <a:effectLst/>
              <a:latin typeface="+中文标题" charset="0"/>
              <a:ea typeface="+mj-ea"/>
            </a:endParaRPr>
          </a:p>
        </p:txBody>
      </p:sp>
      <p:cxnSp>
        <p:nvCxnSpPr>
          <p:cNvPr id="3145751" name="直接箭头连接符 42"/>
          <p:cNvCxnSpPr/>
          <p:nvPr>
            <p:custDataLst>
              <p:tags r:id="rId21"/>
            </p:custDataLst>
          </p:nvPr>
        </p:nvCxnSpPr>
        <p:spPr>
          <a:xfrm>
            <a:off x="7873575" y="6377940"/>
            <a:ext cx="3652310" cy="0"/>
          </a:xfrm>
          <a:prstGeom prst="straightConnector1">
            <a:avLst/>
          </a:prstGeom>
          <a:ln w="12700">
            <a:gradFill>
              <a:gsLst>
                <a:gs pos="0">
                  <a:schemeClr val="accent2">
                    <a:alpha val="0"/>
                  </a:schemeClr>
                </a:gs>
                <a:gs pos="61000">
                  <a:schemeClr val="accent2">
                    <a:alpha val="70000"/>
                  </a:schemeClr>
                </a:gs>
                <a:gs pos="100000">
                  <a:schemeClr val="accent1"/>
                </a:gs>
              </a:gsLst>
              <a:lin ang="10800000" scaled="1"/>
            </a:gradFill>
            <a:prstDash val="solid"/>
            <a:headEnd type="oval"/>
            <a:tailEnd type="none"/>
          </a:ln>
        </p:spPr>
        <p:style>
          <a:lnRef idx="1">
            <a:schemeClr val="accent1"/>
          </a:lnRef>
          <a:fillRef idx="0">
            <a:schemeClr val="accent1"/>
          </a:fillRef>
          <a:effectRef idx="0">
            <a:schemeClr val="accent1"/>
          </a:effectRef>
          <a:fontRef idx="minor">
            <a:schemeClr val="tx1"/>
          </a:fontRef>
        </p:style>
      </p:cxnSp>
    </p:spTree>
    <p:custDataLst>
      <p:tags r:id="rId22"/>
    </p:custDataLst>
  </p:cSld>
  <p:clrMapOvr>
    <a:masterClrMapping/>
  </p:clrMapOvr>
  <mc:AlternateContent>
    <mc:Choice xmlns:p14="http://schemas.microsoft.com/office/powerpoint/2010/main" Requires="p14">
      <p:transition spd="slow" p14:dur="1500">
        <p:random/>
      </p:transition>
    </mc:Choice>
    <mc:Fallback>
      <p:transition spd="slow">
        <p:random/>
      </p:transition>
    </mc:Fallback>
  </mc:AlternateContent>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75" name=""/>
        <p:cNvGrpSpPr/>
        <p:nvPr/>
      </p:nvGrpSpPr>
      <p:grpSpPr>
        <a:xfrm>
          <a:off x="0" y="0"/>
          <a:ext cx="0" cy="0"/>
        </a:xfrm>
      </p:grpSpPr>
      <p:sp>
        <p:nvSpPr>
          <p:cNvPr id="1048934" name="标题"/>
          <p:cNvSpPr>
            <a:spLocks noGrp="1"/>
          </p:cNvSpPr>
          <p:nvPr>
            <p:ph type="title"/>
            <p:custDataLst>
              <p:tags r:id="rId2"/>
            </p:custDataLst>
          </p:nvPr>
        </p:nvSpPr>
        <p:spPr>
          <a:xfrm>
            <a:off x="996464" y="3446585"/>
            <a:ext cx="8428889" cy="1152000"/>
          </a:xfrm>
        </p:spPr>
        <p:txBody>
          <a:bodyPr/>
          <a:lstStyle/>
          <a:p>
            <a:r>
              <a:rPr lang="zh-CN" altLang="en-US">
                <a:solidFill>
                  <a:schemeClr val="lt1">
                    <a:lumMod val="100000"/>
                  </a:schemeClr>
                </a:solidFill>
              </a:rPr>
              <a:t>添加章节标题</a:t>
            </a:r>
            <a:endParaRPr lang="zh-CN" altLang="en-US">
              <a:solidFill>
                <a:schemeClr val="lt1">
                  <a:lumMod val="100000"/>
                </a:schemeClr>
              </a:solidFill>
            </a:endParaRPr>
          </a:p>
        </p:txBody>
      </p:sp>
      <p:sp>
        <p:nvSpPr>
          <p:cNvPr id="1048936" name="节编号"/>
          <p:cNvSpPr>
            <a:spLocks noGrp="1"/>
          </p:cNvSpPr>
          <p:nvPr>
            <p:ph type="body" sz="quarter" idx="13"/>
            <p:custDataLst>
              <p:tags r:id="rId3"/>
            </p:custDataLst>
          </p:nvPr>
        </p:nvSpPr>
        <p:spPr>
          <a:xfrm>
            <a:off x="996464" y="1954175"/>
            <a:ext cx="8428889" cy="1224000"/>
          </a:xfrm>
        </p:spPr>
        <p:txBody>
          <a:bodyPr/>
          <a:lstStyle/>
          <a:p>
            <a:r>
              <a:rPr lang="en-US" altLang="zh-CN"/>
              <a:t>PART 01</a:t>
            </a:r>
            <a:endParaRPr lang="en-US" altLang="zh-CN"/>
          </a:p>
        </p:txBody>
      </p:sp>
    </p:spTree>
    <p:custDataLst>
      <p:tags r:id="rId4"/>
    </p:custDataLst>
  </p:cSld>
  <p:clrMapOvr>
    <a:masterClrMapping/>
  </p:clrMapOvr>
  <mc:AlternateContent>
    <mc:Choice xmlns:p14="http://schemas.microsoft.com/office/powerpoint/2010/main" Requires="p14">
      <p:transition spd="slow" p14:dur="1500">
        <p:random/>
      </p:transition>
    </mc:Choice>
    <mc:Fallback>
      <p:transition spd="slow">
        <p:random/>
      </p:transition>
    </mc:Fallback>
  </mc:AlternateContent>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83" name=""/>
        <p:cNvGrpSpPr/>
        <p:nvPr/>
      </p:nvGrpSpPr>
      <p:grpSpPr>
        <a:xfrm>
          <a:off x="0" y="0"/>
          <a:ext cx="0" cy="0"/>
        </a:xfrm>
      </p:grpSpPr>
      <p:sp>
        <p:nvSpPr>
          <p:cNvPr id="1048978" name="标题"/>
          <p:cNvSpPr>
            <a:spLocks noGrp="1"/>
          </p:cNvSpPr>
          <p:nvPr>
            <p:ph type="title"/>
            <p:custDataLst>
              <p:tags r:id="rId2"/>
            </p:custDataLst>
          </p:nvPr>
        </p:nvSpPr>
        <p:spPr>
          <a:xfrm>
            <a:off x="996464" y="3446585"/>
            <a:ext cx="8428889" cy="1152000"/>
          </a:xfrm>
        </p:spPr>
        <p:txBody>
          <a:bodyPr>
            <a:normAutofit fontScale="93704"/>
          </a:bodyPr>
          <a:lstStyle/>
          <a:p>
            <a:r>
              <a:rPr lang="zh-CN" altLang="en-US">
                <a:solidFill>
                  <a:schemeClr val="lt1">
                    <a:lumMod val="100000"/>
                  </a:schemeClr>
                </a:solidFill>
              </a:rPr>
              <a:t>消防水泵接合器的定义与作用</a:t>
            </a:r>
            <a:endParaRPr lang="zh-CN" altLang="en-US">
              <a:solidFill>
                <a:schemeClr val="lt1">
                  <a:lumMod val="100000"/>
                </a:schemeClr>
              </a:solidFill>
            </a:endParaRPr>
          </a:p>
        </p:txBody>
      </p:sp>
      <p:sp>
        <p:nvSpPr>
          <p:cNvPr id="1048980" name="节编号"/>
          <p:cNvSpPr>
            <a:spLocks noGrp="1"/>
          </p:cNvSpPr>
          <p:nvPr>
            <p:ph type="body" sz="quarter" idx="13"/>
            <p:custDataLst>
              <p:tags r:id="rId3"/>
            </p:custDataLst>
          </p:nvPr>
        </p:nvSpPr>
        <p:spPr>
          <a:xfrm>
            <a:off x="996464" y="1954175"/>
            <a:ext cx="8428889" cy="1224000"/>
          </a:xfrm>
        </p:spPr>
        <p:txBody>
          <a:bodyPr/>
          <a:lstStyle/>
          <a:p>
            <a:r>
              <a:rPr lang="en-US" altLang="zh-CN"/>
              <a:t>PART 02</a:t>
            </a:r>
            <a:endParaRPr lang="en-US" altLang="zh-CN"/>
          </a:p>
        </p:txBody>
      </p:sp>
    </p:spTree>
    <p:custDataLst>
      <p:tags r:id="rId4"/>
    </p:custDataLst>
  </p:cSld>
  <p:clrMapOvr>
    <a:masterClrMapping/>
  </p:clrMapOvr>
  <mc:AlternateContent>
    <mc:Choice xmlns:p14="http://schemas.microsoft.com/office/powerpoint/2010/main" Requires="p14">
      <p:transition spd="slow" p14:dur="1500">
        <p:random/>
      </p:transition>
    </mc:Choice>
    <mc:Fallback>
      <p:transition spd="slow">
        <p:random/>
      </p:transition>
    </mc:Fallback>
  </mc:AlternateContent>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99" name=""/>
        <p:cNvGrpSpPr/>
        <p:nvPr/>
      </p:nvGrpSpPr>
      <p:grpSpPr>
        <a:xfrm>
          <a:off x="0" y="0"/>
          <a:ext cx="0" cy="0"/>
        </a:xfrm>
      </p:grpSpPr>
      <p:sp>
        <p:nvSpPr>
          <p:cNvPr id="1049054" name="标题 1"/>
          <p:cNvSpPr>
            <a:spLocks noGrp="1"/>
          </p:cNvSpPr>
          <p:nvPr>
            <p:ph type="title"/>
          </p:nvPr>
        </p:nvSpPr>
        <p:spPr/>
        <p:txBody>
          <a:bodyPr/>
          <a:lstStyle/>
          <a:p>
            <a:r>
              <a:rPr lang="zh-CN" altLang="en-US"/>
              <a:t>定义及用途</a:t>
            </a:r>
            <a:endParaRPr lang="zh-CN" altLang="en-US"/>
          </a:p>
        </p:txBody>
      </p:sp>
      <p:sp>
        <p:nvSpPr>
          <p:cNvPr id="1049056" name="矩形 5"/>
          <p:cNvSpPr/>
          <p:nvPr>
            <p:custDataLst>
              <p:tags r:id="rId2"/>
            </p:custDataLst>
          </p:nvPr>
        </p:nvSpPr>
        <p:spPr>
          <a:xfrm>
            <a:off x="1020871" y="1373590"/>
            <a:ext cx="4750180" cy="4804365"/>
          </a:xfrm>
          <a:prstGeom prst="rect">
            <a:avLst/>
          </a:prstGeom>
          <a:solidFill>
            <a:srgbClr val="F2F2F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latin typeface="+mn-ea"/>
              <a:sym typeface="Arial" pitchFamily="34" charset="0"/>
            </a:endParaRPr>
          </a:p>
        </p:txBody>
      </p:sp>
      <p:sp>
        <p:nvSpPr>
          <p:cNvPr id="1049058" name="矩形 10"/>
          <p:cNvSpPr/>
          <p:nvPr>
            <p:custDataLst>
              <p:tags r:id="rId3"/>
            </p:custDataLst>
          </p:nvPr>
        </p:nvSpPr>
        <p:spPr>
          <a:xfrm>
            <a:off x="1670771" y="1364400"/>
            <a:ext cx="975323" cy="505723"/>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latin typeface="+mn-ea"/>
              <a:sym typeface="Arial" pitchFamily="34" charset="0"/>
            </a:endParaRPr>
          </a:p>
        </p:txBody>
      </p:sp>
      <p:sp>
        <p:nvSpPr>
          <p:cNvPr id="1049060" name="TextBox 2"/>
          <p:cNvSpPr txBox="1"/>
          <p:nvPr>
            <p:custDataLst>
              <p:tags r:id="rId4"/>
            </p:custDataLst>
          </p:nvPr>
        </p:nvSpPr>
        <p:spPr>
          <a:xfrm>
            <a:off x="1305120" y="2694398"/>
            <a:ext cx="4181844" cy="2537042"/>
          </a:xfrm>
          <a:prstGeom prst="rect">
            <a:avLst/>
          </a:prstGeom>
          <a:noFill/>
        </p:spPr>
        <p:txBody>
          <a:bodyPr wrap="square" rtlCol="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30000"/>
              </a:lnSpc>
            </a:pPr>
            <a:r>
              <a:rPr lang="zh-CN" altLang="en-US" sz="2400" spc="150">
                <a:solidFill>
                  <a:schemeClr val="dk1">
                    <a:lumMod val="80000"/>
                    <a:lumOff val="20000"/>
                  </a:schemeClr>
                </a:solidFill>
                <a:latin typeface="+mn-ea"/>
                <a:cs typeface="微软雅黑" panose="020b0503020204020204" charset="-122"/>
                <a:sym typeface="Arial" pitchFamily="34" charset="0"/>
              </a:rPr>
              <a:t>定义：消防水泵接合器是一种连接消防管道与消防车或其他消防设备的装置，用于向建筑物内输送灭火用水或其他灭火介质</a:t>
            </a:r>
            <a:endParaRPr lang="zh-CN" altLang="en-US" sz="2400" spc="150">
              <a:solidFill>
                <a:schemeClr val="dk1">
                  <a:lumMod val="80000"/>
                  <a:lumOff val="20000"/>
                </a:schemeClr>
              </a:solidFill>
              <a:latin typeface="+mn-ea"/>
              <a:cs typeface="微软雅黑" panose="020b0503020204020204" charset="-122"/>
              <a:sym typeface="Arial" pitchFamily="34" charset="0"/>
            </a:endParaRPr>
          </a:p>
        </p:txBody>
      </p:sp>
      <p:sp>
        <p:nvSpPr>
          <p:cNvPr id="1049062" name="矩形 6"/>
          <p:cNvSpPr/>
          <p:nvPr>
            <p:custDataLst>
              <p:tags r:id="rId5"/>
            </p:custDataLst>
          </p:nvPr>
        </p:nvSpPr>
        <p:spPr>
          <a:xfrm>
            <a:off x="6420950" y="1373590"/>
            <a:ext cx="4750180" cy="4804365"/>
          </a:xfrm>
          <a:prstGeom prst="rect">
            <a:avLst/>
          </a:prstGeom>
          <a:solidFill>
            <a:srgbClr val="F2F2F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latin typeface="+mn-ea"/>
              <a:sym typeface="Arial" pitchFamily="34" charset="0"/>
            </a:endParaRPr>
          </a:p>
        </p:txBody>
      </p:sp>
      <p:sp>
        <p:nvSpPr>
          <p:cNvPr id="1049064" name="矩形 11"/>
          <p:cNvSpPr/>
          <p:nvPr>
            <p:custDataLst>
              <p:tags r:id="rId6"/>
            </p:custDataLst>
          </p:nvPr>
        </p:nvSpPr>
        <p:spPr>
          <a:xfrm>
            <a:off x="7107612" y="1364400"/>
            <a:ext cx="975323" cy="505723"/>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latin typeface="+mn-ea"/>
              <a:sym typeface="Arial" pitchFamily="34" charset="0"/>
            </a:endParaRPr>
          </a:p>
        </p:txBody>
      </p:sp>
      <p:sp>
        <p:nvSpPr>
          <p:cNvPr id="1049066" name="TextBox 2"/>
          <p:cNvSpPr txBox="1"/>
          <p:nvPr>
            <p:custDataLst>
              <p:tags r:id="rId7"/>
            </p:custDataLst>
          </p:nvPr>
        </p:nvSpPr>
        <p:spPr>
          <a:xfrm>
            <a:off x="6705199" y="2694398"/>
            <a:ext cx="4181844" cy="2537042"/>
          </a:xfrm>
          <a:prstGeom prst="rect">
            <a:avLst/>
          </a:prstGeom>
          <a:noFill/>
        </p:spPr>
        <p:txBody>
          <a:bodyPr wrap="square" rtlCol="0">
            <a:normAutofit lnSpcReduction="1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30000"/>
              </a:lnSpc>
            </a:pPr>
            <a:r>
              <a:rPr lang="zh-CN" altLang="en-US" sz="2400" spc="150">
                <a:solidFill>
                  <a:schemeClr val="dk1">
                    <a:lumMod val="80000"/>
                    <a:lumOff val="20000"/>
                  </a:schemeClr>
                </a:solidFill>
                <a:latin typeface="+mn-ea"/>
                <a:cs typeface="微软雅黑" panose="020b0503020204020204" charset="-122"/>
                <a:sym typeface="Arial" pitchFamily="34" charset="0"/>
              </a:rPr>
              <a:t>作用：在火灾发生时，消防水泵接合器可快速将灭火用水或其他灭火介质输送到建筑物内，协助消防人员灭火，保障人员和财产安全</a:t>
            </a:r>
            <a:endParaRPr lang="zh-CN" altLang="en-US" sz="2400" spc="150">
              <a:solidFill>
                <a:schemeClr val="dk1">
                  <a:lumMod val="80000"/>
                  <a:lumOff val="20000"/>
                </a:schemeClr>
              </a:solidFill>
              <a:latin typeface="+mn-ea"/>
              <a:cs typeface="微软雅黑" panose="020b0503020204020204" charset="-122"/>
              <a:sym typeface="Arial" pitchFamily="34" charset="0"/>
            </a:endParaRPr>
          </a:p>
        </p:txBody>
      </p:sp>
    </p:spTree>
  </p:cSld>
  <p:clrMapOvr>
    <a:masterClrMapping/>
  </p:clrMapOvr>
  <mc:AlternateContent>
    <mc:Choice xmlns:p14="http://schemas.microsoft.com/office/powerpoint/2010/main" Requires="p14">
      <p:transition spd="slow" p14:dur="1500">
        <p:random/>
      </p:transition>
    </mc:Choice>
    <mc:Fallback>
      <p:transition spd="slow">
        <p:random/>
      </p:transition>
    </mc:Fallback>
  </mc:AlternateContent>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07" name=""/>
        <p:cNvGrpSpPr/>
        <p:nvPr/>
      </p:nvGrpSpPr>
      <p:grpSpPr>
        <a:xfrm>
          <a:off x="0" y="0"/>
          <a:ext cx="0" cy="0"/>
        </a:xfrm>
      </p:grpSpPr>
      <p:sp>
        <p:nvSpPr>
          <p:cNvPr id="1049104" name="标题 1"/>
          <p:cNvSpPr>
            <a:spLocks noGrp="1"/>
          </p:cNvSpPr>
          <p:nvPr>
            <p:ph type="title"/>
          </p:nvPr>
        </p:nvSpPr>
        <p:spPr/>
        <p:txBody>
          <a:bodyPr/>
          <a:lstStyle/>
          <a:p>
            <a:r>
              <a:rPr lang="zh-CN" altLang="en-US"/>
              <a:t>在城市消防中的重要性</a:t>
            </a:r>
            <a:endParaRPr lang="zh-CN" altLang="en-US"/>
          </a:p>
        </p:txBody>
      </p:sp>
      <p:sp>
        <p:nvSpPr>
          <p:cNvPr id="1049106" name="任意多边形 20"/>
          <p:cNvSpPr/>
          <p:nvPr>
            <p:custDataLst>
              <p:tags r:id="rId2"/>
            </p:custDataLst>
          </p:nvPr>
        </p:nvSpPr>
        <p:spPr>
          <a:xfrm rot="2700000">
            <a:off x="1675982" y="1364400"/>
            <a:ext cx="1291603" cy="1293847"/>
          </a:xfrm>
          <a:custGeom>
            <a:gdLst>
              <a:gd name="connsiteX0" fmla="*/ 131121 w 3124913"/>
              <a:gd name="connsiteY0" fmla="*/ 1249162 h 3130701"/>
              <a:gd name="connsiteX1" fmla="*/ 132370 w 3124913"/>
              <a:gd name="connsiteY1" fmla="*/ 1247913 h 3130701"/>
              <a:gd name="connsiteX2" fmla="*/ 1249163 w 3124913"/>
              <a:gd name="connsiteY2" fmla="*/ 131120 h 3130701"/>
              <a:gd name="connsiteX3" fmla="*/ 1882271 w 3124913"/>
              <a:gd name="connsiteY3" fmla="*/ 131120 h 3130701"/>
              <a:gd name="connsiteX4" fmla="*/ 1882271 w 3124913"/>
              <a:gd name="connsiteY4" fmla="*/ 764228 h 3130701"/>
              <a:gd name="connsiteX5" fmla="*/ 1516049 w 3124913"/>
              <a:gd name="connsiteY5" fmla="*/ 1130450 h 3130701"/>
              <a:gd name="connsiteX6" fmla="*/ 2677238 w 3124913"/>
              <a:gd name="connsiteY6" fmla="*/ 1130450 h 3130701"/>
              <a:gd name="connsiteX7" fmla="*/ 3124913 w 3124913"/>
              <a:gd name="connsiteY7" fmla="*/ 1578125 h 3130701"/>
              <a:gd name="connsiteX8" fmla="*/ 2677238 w 3124913"/>
              <a:gd name="connsiteY8" fmla="*/ 2025800 h 3130701"/>
              <a:gd name="connsiteX9" fmla="*/ 1545864 w 3124913"/>
              <a:gd name="connsiteY9" fmla="*/ 2025800 h 3130701"/>
              <a:gd name="connsiteX10" fmla="*/ 1883520 w 3124913"/>
              <a:gd name="connsiteY10" fmla="*/ 2363456 h 3130701"/>
              <a:gd name="connsiteX11" fmla="*/ 1883520 w 3124913"/>
              <a:gd name="connsiteY11" fmla="*/ 2999063 h 3130701"/>
              <a:gd name="connsiteX12" fmla="*/ 1247913 w 3124913"/>
              <a:gd name="connsiteY12" fmla="*/ 2999063 h 3130701"/>
              <a:gd name="connsiteX13" fmla="*/ 132370 w 3124913"/>
              <a:gd name="connsiteY13" fmla="*/ 1883520 h 3130701"/>
              <a:gd name="connsiteX14" fmla="*/ 131809 w 3124913"/>
              <a:gd name="connsiteY14" fmla="*/ 1882832 h 3130701"/>
              <a:gd name="connsiteX15" fmla="*/ 131121 w 3124913"/>
              <a:gd name="connsiteY15" fmla="*/ 1882270 h 3130701"/>
              <a:gd name="connsiteX16" fmla="*/ 131121 w 3124913"/>
              <a:gd name="connsiteY16" fmla="*/ 1249162 h 3130701"/>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3124913" h="3130701">
                <a:moveTo>
                  <a:pt x="131121" y="1249162"/>
                </a:moveTo>
                <a:lnTo>
                  <a:pt x="132370" y="1247913"/>
                </a:lnTo>
                <a:lnTo>
                  <a:pt x="1249163" y="131120"/>
                </a:lnTo>
                <a:cubicBezTo>
                  <a:pt x="1423991" y="-43707"/>
                  <a:pt x="1707443" y="-43707"/>
                  <a:pt x="1882271" y="131120"/>
                </a:cubicBezTo>
                <a:cubicBezTo>
                  <a:pt x="2057099" y="305948"/>
                  <a:pt x="2057099" y="589401"/>
                  <a:pt x="1882271" y="764228"/>
                </a:cubicBezTo>
                <a:lnTo>
                  <a:pt x="1516049" y="1130450"/>
                </a:lnTo>
                <a:lnTo>
                  <a:pt x="2677238" y="1130450"/>
                </a:lnTo>
                <a:cubicBezTo>
                  <a:pt x="2924482" y="1130450"/>
                  <a:pt x="3124913" y="1330881"/>
                  <a:pt x="3124913" y="1578125"/>
                </a:cubicBezTo>
                <a:cubicBezTo>
                  <a:pt x="3124913" y="1825369"/>
                  <a:pt x="2924482" y="2025800"/>
                  <a:pt x="2677238" y="2025800"/>
                </a:cubicBezTo>
                <a:lnTo>
                  <a:pt x="1545864" y="2025800"/>
                </a:lnTo>
                <a:lnTo>
                  <a:pt x="1883520" y="2363456"/>
                </a:lnTo>
                <a:cubicBezTo>
                  <a:pt x="2059038" y="2538974"/>
                  <a:pt x="2059038" y="2823545"/>
                  <a:pt x="1883520" y="2999063"/>
                </a:cubicBezTo>
                <a:cubicBezTo>
                  <a:pt x="1708002" y="3174581"/>
                  <a:pt x="1423431" y="3174581"/>
                  <a:pt x="1247913" y="2999063"/>
                </a:cubicBezTo>
                <a:lnTo>
                  <a:pt x="132370" y="1883520"/>
                </a:lnTo>
                <a:lnTo>
                  <a:pt x="131809" y="1882832"/>
                </a:lnTo>
                <a:lnTo>
                  <a:pt x="131121" y="1882270"/>
                </a:lnTo>
                <a:cubicBezTo>
                  <a:pt x="-43707" y="1707442"/>
                  <a:pt x="-43707" y="1423990"/>
                  <a:pt x="131121" y="1249162"/>
                </a:cubicBezTo>
                <a:close/>
              </a:path>
            </a:pathLst>
          </a:custGeom>
          <a:solidFill>
            <a:schemeClr val="accent1"/>
          </a:solidFill>
          <a:ln w="76200">
            <a:noFill/>
          </a:ln>
        </p:spPr>
        <p:style>
          <a:lnRef idx="2">
            <a:schemeClr val="accent1">
              <a:shade val="50000"/>
            </a:schemeClr>
          </a:lnRef>
          <a:fillRef idx="1">
            <a:schemeClr val="accent1"/>
          </a:fillRef>
          <a:effectRef idx="0">
            <a:schemeClr val="accent1"/>
          </a:effectRef>
          <a:fontRef idx="minor">
            <a:schemeClr val="lt1"/>
          </a:fontRef>
        </p:style>
        <p:txBody>
          <a:bodyPr wrap="square" lIns="91440" tIns="45720" rIns="91440" bIns="45720" anchor="ctr">
            <a:norm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lnSpc>
                <a:spcPct val="120000"/>
              </a:lnSpc>
            </a:pPr>
            <a:endParaRPr>
              <a:latin typeface="+mn-ea"/>
              <a:sym typeface="Arial" pitchFamily="34" charset="0"/>
            </a:endParaRPr>
          </a:p>
        </p:txBody>
      </p:sp>
      <p:sp>
        <p:nvSpPr>
          <p:cNvPr id="1049108" name="文本框 24"/>
          <p:cNvSpPr txBox="1"/>
          <p:nvPr>
            <p:custDataLst>
              <p:tags r:id="rId3"/>
            </p:custDataLst>
          </p:nvPr>
        </p:nvSpPr>
        <p:spPr bwMode="auto">
          <a:xfrm>
            <a:off x="1317531" y="3113403"/>
            <a:ext cx="2008977" cy="3064097"/>
          </a:xfrm>
          <a:prstGeom prst="rect">
            <a:avLst/>
          </a:prstGeom>
          <a:noFill/>
        </p:spPr>
        <p:txBody>
          <a:bodyPr vert="horz" wrap="square" lIns="91440" tIns="45720" rIns="91440" bIns="45720" rtlCol="0" anchor="t"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ctr">
              <a:lnSpc>
                <a:spcPct val="130000"/>
              </a:lnSpc>
              <a:spcBef>
                <a:spcPct val="0"/>
              </a:spcBef>
              <a:spcAft>
                <a:spcPct val="0"/>
              </a:spcAft>
              <a:buClrTx/>
              <a:buSzTx/>
              <a:buFontTx/>
            </a:pPr>
            <a:r>
              <a:rPr lang="zh-CN" altLang="en-US" spc="150">
                <a:solidFill>
                  <a:schemeClr val="tx1">
                    <a:lumMod val="75000"/>
                    <a:lumOff val="25000"/>
                  </a:schemeClr>
                </a:solidFill>
                <a:latin typeface="+mn-ea"/>
                <a:sym typeface="+mn-ea"/>
              </a:rPr>
              <a:t>定义与作用：消防水泵接合器是一种连接消防管道与消防车或其他消防设备的装置，用于在火灾时向建筑物供水</a:t>
            </a:r>
            <a:endParaRPr lang="zh-CN" altLang="en-US" spc="150">
              <a:solidFill>
                <a:schemeClr val="tx1">
                  <a:lumMod val="75000"/>
                  <a:lumOff val="25000"/>
                </a:schemeClr>
              </a:solidFill>
              <a:latin typeface="+mn-ea"/>
              <a:sym typeface="+mn-ea"/>
            </a:endParaRPr>
          </a:p>
        </p:txBody>
      </p:sp>
      <p:sp>
        <p:nvSpPr>
          <p:cNvPr id="1049110" name="矩形 42"/>
          <p:cNvSpPr/>
          <p:nvPr>
            <p:custDataLst>
              <p:tags r:id="rId4"/>
            </p:custDataLst>
          </p:nvPr>
        </p:nvSpPr>
        <p:spPr>
          <a:xfrm>
            <a:off x="1450558" y="2733328"/>
            <a:ext cx="1742579" cy="123401"/>
          </a:xfrm>
          <a:prstGeom prst="rect">
            <a:avLst/>
          </a:prstGeom>
          <a:solidFill>
            <a:schemeClr val="accent1"/>
          </a:solidFill>
          <a:ln w="76200">
            <a:noFill/>
          </a:ln>
        </p:spPr>
        <p:style>
          <a:lnRef idx="2">
            <a:schemeClr val="accent1">
              <a:shade val="50000"/>
            </a:schemeClr>
          </a:lnRef>
          <a:fillRef idx="1">
            <a:schemeClr val="accent1"/>
          </a:fillRef>
          <a:effectRef idx="0">
            <a:schemeClr val="accent1"/>
          </a:effectRef>
          <a:fontRef idx="minor">
            <a:schemeClr val="lt1"/>
          </a:fontRef>
        </p:style>
        <p:txBody>
          <a:bodyPr wrap="square" lIns="91440" tIns="45720" rIns="91440" bIns="45720" anchor="ctr">
            <a:normAutofit fontScale="25000"/>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lnSpc>
                <a:spcPct val="140000"/>
              </a:lnSpc>
            </a:pPr>
            <a:endParaRPr>
              <a:latin typeface="+mn-ea"/>
              <a:sym typeface="Arial" pitchFamily="34" charset="0"/>
            </a:endParaRPr>
          </a:p>
        </p:txBody>
      </p:sp>
      <p:sp>
        <p:nvSpPr>
          <p:cNvPr id="1049112" name="任意多边形 18"/>
          <p:cNvSpPr/>
          <p:nvPr>
            <p:custDataLst>
              <p:tags r:id="rId5"/>
            </p:custDataLst>
          </p:nvPr>
        </p:nvSpPr>
        <p:spPr>
          <a:xfrm rot="5400000">
            <a:off x="4192345" y="1364400"/>
            <a:ext cx="1291603" cy="1293847"/>
          </a:xfrm>
          <a:custGeom>
            <a:gdLst>
              <a:gd name="connsiteX0" fmla="*/ 131121 w 3124913"/>
              <a:gd name="connsiteY0" fmla="*/ 1249162 h 3130701"/>
              <a:gd name="connsiteX1" fmla="*/ 132370 w 3124913"/>
              <a:gd name="connsiteY1" fmla="*/ 1247913 h 3130701"/>
              <a:gd name="connsiteX2" fmla="*/ 1249163 w 3124913"/>
              <a:gd name="connsiteY2" fmla="*/ 131120 h 3130701"/>
              <a:gd name="connsiteX3" fmla="*/ 1882271 w 3124913"/>
              <a:gd name="connsiteY3" fmla="*/ 131120 h 3130701"/>
              <a:gd name="connsiteX4" fmla="*/ 1882271 w 3124913"/>
              <a:gd name="connsiteY4" fmla="*/ 764228 h 3130701"/>
              <a:gd name="connsiteX5" fmla="*/ 1516049 w 3124913"/>
              <a:gd name="connsiteY5" fmla="*/ 1130450 h 3130701"/>
              <a:gd name="connsiteX6" fmla="*/ 2677238 w 3124913"/>
              <a:gd name="connsiteY6" fmla="*/ 1130450 h 3130701"/>
              <a:gd name="connsiteX7" fmla="*/ 3124913 w 3124913"/>
              <a:gd name="connsiteY7" fmla="*/ 1578125 h 3130701"/>
              <a:gd name="connsiteX8" fmla="*/ 2677238 w 3124913"/>
              <a:gd name="connsiteY8" fmla="*/ 2025800 h 3130701"/>
              <a:gd name="connsiteX9" fmla="*/ 1545864 w 3124913"/>
              <a:gd name="connsiteY9" fmla="*/ 2025800 h 3130701"/>
              <a:gd name="connsiteX10" fmla="*/ 1883520 w 3124913"/>
              <a:gd name="connsiteY10" fmla="*/ 2363456 h 3130701"/>
              <a:gd name="connsiteX11" fmla="*/ 1883520 w 3124913"/>
              <a:gd name="connsiteY11" fmla="*/ 2999063 h 3130701"/>
              <a:gd name="connsiteX12" fmla="*/ 1247913 w 3124913"/>
              <a:gd name="connsiteY12" fmla="*/ 2999063 h 3130701"/>
              <a:gd name="connsiteX13" fmla="*/ 132370 w 3124913"/>
              <a:gd name="connsiteY13" fmla="*/ 1883520 h 3130701"/>
              <a:gd name="connsiteX14" fmla="*/ 131809 w 3124913"/>
              <a:gd name="connsiteY14" fmla="*/ 1882832 h 3130701"/>
              <a:gd name="connsiteX15" fmla="*/ 131121 w 3124913"/>
              <a:gd name="connsiteY15" fmla="*/ 1882270 h 3130701"/>
              <a:gd name="connsiteX16" fmla="*/ 131121 w 3124913"/>
              <a:gd name="connsiteY16" fmla="*/ 1249162 h 3130701"/>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3124913" h="3130701">
                <a:moveTo>
                  <a:pt x="131121" y="1249162"/>
                </a:moveTo>
                <a:lnTo>
                  <a:pt x="132370" y="1247913"/>
                </a:lnTo>
                <a:lnTo>
                  <a:pt x="1249163" y="131120"/>
                </a:lnTo>
                <a:cubicBezTo>
                  <a:pt x="1423991" y="-43707"/>
                  <a:pt x="1707443" y="-43707"/>
                  <a:pt x="1882271" y="131120"/>
                </a:cubicBezTo>
                <a:cubicBezTo>
                  <a:pt x="2057099" y="305948"/>
                  <a:pt x="2057099" y="589401"/>
                  <a:pt x="1882271" y="764228"/>
                </a:cubicBezTo>
                <a:lnTo>
                  <a:pt x="1516049" y="1130450"/>
                </a:lnTo>
                <a:lnTo>
                  <a:pt x="2677238" y="1130450"/>
                </a:lnTo>
                <a:cubicBezTo>
                  <a:pt x="2924482" y="1130450"/>
                  <a:pt x="3124913" y="1330881"/>
                  <a:pt x="3124913" y="1578125"/>
                </a:cubicBezTo>
                <a:cubicBezTo>
                  <a:pt x="3124913" y="1825369"/>
                  <a:pt x="2924482" y="2025800"/>
                  <a:pt x="2677238" y="2025800"/>
                </a:cubicBezTo>
                <a:lnTo>
                  <a:pt x="1545864" y="2025800"/>
                </a:lnTo>
                <a:lnTo>
                  <a:pt x="1883520" y="2363456"/>
                </a:lnTo>
                <a:cubicBezTo>
                  <a:pt x="2059038" y="2538974"/>
                  <a:pt x="2059038" y="2823545"/>
                  <a:pt x="1883520" y="2999063"/>
                </a:cubicBezTo>
                <a:cubicBezTo>
                  <a:pt x="1708002" y="3174581"/>
                  <a:pt x="1423431" y="3174581"/>
                  <a:pt x="1247913" y="2999063"/>
                </a:cubicBezTo>
                <a:lnTo>
                  <a:pt x="132370" y="1883520"/>
                </a:lnTo>
                <a:lnTo>
                  <a:pt x="131809" y="1882832"/>
                </a:lnTo>
                <a:lnTo>
                  <a:pt x="131121" y="1882270"/>
                </a:lnTo>
                <a:cubicBezTo>
                  <a:pt x="-43707" y="1707442"/>
                  <a:pt x="-43707" y="1423990"/>
                  <a:pt x="131121" y="1249162"/>
                </a:cubicBezTo>
                <a:close/>
              </a:path>
            </a:pathLst>
          </a:custGeom>
          <a:solidFill>
            <a:schemeClr val="accent2"/>
          </a:solidFill>
          <a:ln w="76200">
            <a:noFill/>
          </a:ln>
        </p:spPr>
        <p:style>
          <a:lnRef idx="2">
            <a:schemeClr val="accent1">
              <a:shade val="50000"/>
            </a:schemeClr>
          </a:lnRef>
          <a:fillRef idx="1">
            <a:schemeClr val="accent1"/>
          </a:fillRef>
          <a:effectRef idx="0">
            <a:schemeClr val="accent1"/>
          </a:effectRef>
          <a:fontRef idx="minor">
            <a:schemeClr val="lt1"/>
          </a:fontRef>
        </p:style>
        <p:txBody>
          <a:bodyPr wrap="square" lIns="91440" tIns="45720" rIns="91440" bIns="45720" anchor="ctr">
            <a:norm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lnSpc>
                <a:spcPct val="120000"/>
              </a:lnSpc>
            </a:pPr>
            <a:endParaRPr>
              <a:latin typeface="+mn-ea"/>
              <a:sym typeface="Arial" pitchFamily="34" charset="0"/>
            </a:endParaRPr>
          </a:p>
        </p:txBody>
      </p:sp>
      <p:sp>
        <p:nvSpPr>
          <p:cNvPr id="1049114" name="文本框 27"/>
          <p:cNvSpPr txBox="1"/>
          <p:nvPr>
            <p:custDataLst>
              <p:tags r:id="rId6"/>
            </p:custDataLst>
          </p:nvPr>
        </p:nvSpPr>
        <p:spPr bwMode="auto">
          <a:xfrm>
            <a:off x="3833239" y="3113403"/>
            <a:ext cx="2008977" cy="3064097"/>
          </a:xfrm>
          <a:prstGeom prst="rect">
            <a:avLst/>
          </a:prstGeom>
          <a:noFill/>
        </p:spPr>
        <p:txBody>
          <a:bodyPr vert="horz" wrap="square" lIns="91440" tIns="45720" rIns="91440" bIns="45720" rtlCol="0" anchor="t"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ctr">
              <a:lnSpc>
                <a:spcPct val="130000"/>
              </a:lnSpc>
              <a:spcBef>
                <a:spcPct val="0"/>
              </a:spcBef>
              <a:spcAft>
                <a:spcPct val="0"/>
              </a:spcAft>
              <a:buClrTx/>
              <a:buSzTx/>
              <a:buFontTx/>
            </a:pPr>
            <a:r>
              <a:rPr lang="zh-CN" altLang="en-US" spc="150">
                <a:solidFill>
                  <a:schemeClr val="tx1">
                    <a:lumMod val="75000"/>
                    <a:lumOff val="25000"/>
                  </a:schemeClr>
                </a:solidFill>
                <a:latin typeface="+mn-ea"/>
                <a:sym typeface="+mn-ea"/>
              </a:rPr>
              <a:t>城市消防标准：消防水泵接合器是城市消防系统的重要组成部分，符合相关标准和规范</a:t>
            </a:r>
            <a:endParaRPr lang="zh-CN" altLang="en-US" spc="150">
              <a:solidFill>
                <a:schemeClr val="tx1">
                  <a:lumMod val="75000"/>
                  <a:lumOff val="25000"/>
                </a:schemeClr>
              </a:solidFill>
              <a:latin typeface="+mn-ea"/>
              <a:sym typeface="+mn-ea"/>
            </a:endParaRPr>
          </a:p>
        </p:txBody>
      </p:sp>
      <p:sp>
        <p:nvSpPr>
          <p:cNvPr id="1049116" name="矩形 43"/>
          <p:cNvSpPr/>
          <p:nvPr>
            <p:custDataLst>
              <p:tags r:id="rId7"/>
            </p:custDataLst>
          </p:nvPr>
        </p:nvSpPr>
        <p:spPr>
          <a:xfrm>
            <a:off x="3966921" y="2733328"/>
            <a:ext cx="1742579" cy="123401"/>
          </a:xfrm>
          <a:prstGeom prst="rect">
            <a:avLst/>
          </a:prstGeom>
          <a:solidFill>
            <a:schemeClr val="accent2"/>
          </a:solidFill>
          <a:ln w="76200">
            <a:noFill/>
          </a:ln>
        </p:spPr>
        <p:style>
          <a:lnRef idx="2">
            <a:schemeClr val="accent1">
              <a:shade val="50000"/>
            </a:schemeClr>
          </a:lnRef>
          <a:fillRef idx="1">
            <a:schemeClr val="accent1"/>
          </a:fillRef>
          <a:effectRef idx="0">
            <a:schemeClr val="accent1"/>
          </a:effectRef>
          <a:fontRef idx="minor">
            <a:schemeClr val="lt1"/>
          </a:fontRef>
        </p:style>
        <p:txBody>
          <a:bodyPr wrap="square" lIns="91440" tIns="45720" rIns="91440" bIns="45720" anchor="ctr">
            <a:normAutofit fontScale="25000"/>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lnSpc>
                <a:spcPct val="140000"/>
              </a:lnSpc>
            </a:pPr>
            <a:endParaRPr>
              <a:latin typeface="+mn-ea"/>
              <a:sym typeface="Arial" pitchFamily="34" charset="0"/>
            </a:endParaRPr>
          </a:p>
        </p:txBody>
      </p:sp>
      <p:sp>
        <p:nvSpPr>
          <p:cNvPr id="1049118" name="任意多边形 21"/>
          <p:cNvSpPr/>
          <p:nvPr>
            <p:custDataLst>
              <p:tags r:id="rId8"/>
            </p:custDataLst>
          </p:nvPr>
        </p:nvSpPr>
        <p:spPr>
          <a:xfrm rot="18900000" flipH="1">
            <a:off x="6708053" y="1364400"/>
            <a:ext cx="1291603" cy="1293847"/>
          </a:xfrm>
          <a:custGeom>
            <a:gdLst>
              <a:gd name="connsiteX0" fmla="*/ 131121 w 3124913"/>
              <a:gd name="connsiteY0" fmla="*/ 1249162 h 3130701"/>
              <a:gd name="connsiteX1" fmla="*/ 132370 w 3124913"/>
              <a:gd name="connsiteY1" fmla="*/ 1247913 h 3130701"/>
              <a:gd name="connsiteX2" fmla="*/ 1249163 w 3124913"/>
              <a:gd name="connsiteY2" fmla="*/ 131120 h 3130701"/>
              <a:gd name="connsiteX3" fmla="*/ 1882271 w 3124913"/>
              <a:gd name="connsiteY3" fmla="*/ 131120 h 3130701"/>
              <a:gd name="connsiteX4" fmla="*/ 1882271 w 3124913"/>
              <a:gd name="connsiteY4" fmla="*/ 764228 h 3130701"/>
              <a:gd name="connsiteX5" fmla="*/ 1516049 w 3124913"/>
              <a:gd name="connsiteY5" fmla="*/ 1130450 h 3130701"/>
              <a:gd name="connsiteX6" fmla="*/ 2677238 w 3124913"/>
              <a:gd name="connsiteY6" fmla="*/ 1130450 h 3130701"/>
              <a:gd name="connsiteX7" fmla="*/ 3124913 w 3124913"/>
              <a:gd name="connsiteY7" fmla="*/ 1578125 h 3130701"/>
              <a:gd name="connsiteX8" fmla="*/ 2677238 w 3124913"/>
              <a:gd name="connsiteY8" fmla="*/ 2025800 h 3130701"/>
              <a:gd name="connsiteX9" fmla="*/ 1545864 w 3124913"/>
              <a:gd name="connsiteY9" fmla="*/ 2025800 h 3130701"/>
              <a:gd name="connsiteX10" fmla="*/ 1883520 w 3124913"/>
              <a:gd name="connsiteY10" fmla="*/ 2363456 h 3130701"/>
              <a:gd name="connsiteX11" fmla="*/ 1883520 w 3124913"/>
              <a:gd name="connsiteY11" fmla="*/ 2999063 h 3130701"/>
              <a:gd name="connsiteX12" fmla="*/ 1247913 w 3124913"/>
              <a:gd name="connsiteY12" fmla="*/ 2999063 h 3130701"/>
              <a:gd name="connsiteX13" fmla="*/ 132370 w 3124913"/>
              <a:gd name="connsiteY13" fmla="*/ 1883520 h 3130701"/>
              <a:gd name="connsiteX14" fmla="*/ 131809 w 3124913"/>
              <a:gd name="connsiteY14" fmla="*/ 1882832 h 3130701"/>
              <a:gd name="connsiteX15" fmla="*/ 131121 w 3124913"/>
              <a:gd name="connsiteY15" fmla="*/ 1882270 h 3130701"/>
              <a:gd name="connsiteX16" fmla="*/ 131121 w 3124913"/>
              <a:gd name="connsiteY16" fmla="*/ 1249162 h 3130701"/>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3124913" h="3130701">
                <a:moveTo>
                  <a:pt x="131121" y="1249162"/>
                </a:moveTo>
                <a:lnTo>
                  <a:pt x="132370" y="1247913"/>
                </a:lnTo>
                <a:lnTo>
                  <a:pt x="1249163" y="131120"/>
                </a:lnTo>
                <a:cubicBezTo>
                  <a:pt x="1423991" y="-43707"/>
                  <a:pt x="1707443" y="-43707"/>
                  <a:pt x="1882271" y="131120"/>
                </a:cubicBezTo>
                <a:cubicBezTo>
                  <a:pt x="2057099" y="305948"/>
                  <a:pt x="2057099" y="589401"/>
                  <a:pt x="1882271" y="764228"/>
                </a:cubicBezTo>
                <a:lnTo>
                  <a:pt x="1516049" y="1130450"/>
                </a:lnTo>
                <a:lnTo>
                  <a:pt x="2677238" y="1130450"/>
                </a:lnTo>
                <a:cubicBezTo>
                  <a:pt x="2924482" y="1130450"/>
                  <a:pt x="3124913" y="1330881"/>
                  <a:pt x="3124913" y="1578125"/>
                </a:cubicBezTo>
                <a:cubicBezTo>
                  <a:pt x="3124913" y="1825369"/>
                  <a:pt x="2924482" y="2025800"/>
                  <a:pt x="2677238" y="2025800"/>
                </a:cubicBezTo>
                <a:lnTo>
                  <a:pt x="1545864" y="2025800"/>
                </a:lnTo>
                <a:lnTo>
                  <a:pt x="1883520" y="2363456"/>
                </a:lnTo>
                <a:cubicBezTo>
                  <a:pt x="2059038" y="2538974"/>
                  <a:pt x="2059038" y="2823545"/>
                  <a:pt x="1883520" y="2999063"/>
                </a:cubicBezTo>
                <a:cubicBezTo>
                  <a:pt x="1708002" y="3174581"/>
                  <a:pt x="1423431" y="3174581"/>
                  <a:pt x="1247913" y="2999063"/>
                </a:cubicBezTo>
                <a:lnTo>
                  <a:pt x="132370" y="1883520"/>
                </a:lnTo>
                <a:lnTo>
                  <a:pt x="131809" y="1882832"/>
                </a:lnTo>
                <a:lnTo>
                  <a:pt x="131121" y="1882270"/>
                </a:lnTo>
                <a:cubicBezTo>
                  <a:pt x="-43707" y="1707442"/>
                  <a:pt x="-43707" y="1423990"/>
                  <a:pt x="131121" y="1249162"/>
                </a:cubicBezTo>
                <a:close/>
              </a:path>
            </a:pathLst>
          </a:custGeom>
          <a:solidFill>
            <a:schemeClr val="accent3"/>
          </a:solidFill>
          <a:ln w="76200">
            <a:noFill/>
          </a:ln>
        </p:spPr>
        <p:style>
          <a:lnRef idx="2">
            <a:schemeClr val="accent1">
              <a:shade val="50000"/>
            </a:schemeClr>
          </a:lnRef>
          <a:fillRef idx="1">
            <a:schemeClr val="accent1"/>
          </a:fillRef>
          <a:effectRef idx="0">
            <a:schemeClr val="accent1"/>
          </a:effectRef>
          <a:fontRef idx="minor">
            <a:schemeClr val="lt1"/>
          </a:fontRef>
        </p:style>
        <p:txBody>
          <a:bodyPr wrap="square" lIns="91440" tIns="45720" rIns="91440" bIns="45720" anchor="ctr">
            <a:norm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lnSpc>
                <a:spcPct val="120000"/>
              </a:lnSpc>
            </a:pPr>
            <a:endParaRPr>
              <a:latin typeface="+mn-ea"/>
              <a:sym typeface="Arial" pitchFamily="34" charset="0"/>
            </a:endParaRPr>
          </a:p>
        </p:txBody>
      </p:sp>
      <p:sp>
        <p:nvSpPr>
          <p:cNvPr id="1049120" name="文本框 30"/>
          <p:cNvSpPr txBox="1"/>
          <p:nvPr>
            <p:custDataLst>
              <p:tags r:id="rId9"/>
            </p:custDataLst>
          </p:nvPr>
        </p:nvSpPr>
        <p:spPr bwMode="auto">
          <a:xfrm>
            <a:off x="6349602" y="3113403"/>
            <a:ext cx="2008977" cy="3064097"/>
          </a:xfrm>
          <a:prstGeom prst="rect">
            <a:avLst/>
          </a:prstGeom>
          <a:noFill/>
        </p:spPr>
        <p:txBody>
          <a:bodyPr vert="horz" wrap="square" lIns="91440" tIns="45720" rIns="91440" bIns="45720" rtlCol="0" anchor="t"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ctr">
              <a:lnSpc>
                <a:spcPct val="130000"/>
              </a:lnSpc>
              <a:spcBef>
                <a:spcPct val="0"/>
              </a:spcBef>
              <a:spcAft>
                <a:spcPct val="0"/>
              </a:spcAft>
              <a:buClrTx/>
              <a:buSzTx/>
              <a:buFontTx/>
            </a:pPr>
            <a:r>
              <a:rPr lang="zh-CN" altLang="en-US" spc="150">
                <a:solidFill>
                  <a:schemeClr val="tx1">
                    <a:lumMod val="75000"/>
                    <a:lumOff val="25000"/>
                  </a:schemeClr>
                </a:solidFill>
                <a:latin typeface="+mn-ea"/>
                <a:sym typeface="+mn-ea"/>
              </a:rPr>
              <a:t>灭火效率：通过消防水泵接合器，可以快速有效地将水源输送到火灾现场，提高灭火效率</a:t>
            </a:r>
            <a:endParaRPr lang="zh-CN" altLang="en-US" spc="150">
              <a:solidFill>
                <a:schemeClr val="tx1">
                  <a:lumMod val="75000"/>
                  <a:lumOff val="25000"/>
                </a:schemeClr>
              </a:solidFill>
              <a:latin typeface="+mn-ea"/>
              <a:sym typeface="+mn-ea"/>
            </a:endParaRPr>
          </a:p>
        </p:txBody>
      </p:sp>
      <p:sp>
        <p:nvSpPr>
          <p:cNvPr id="1049122" name="矩形 44"/>
          <p:cNvSpPr/>
          <p:nvPr>
            <p:custDataLst>
              <p:tags r:id="rId10"/>
            </p:custDataLst>
          </p:nvPr>
        </p:nvSpPr>
        <p:spPr>
          <a:xfrm>
            <a:off x="6481974" y="2733328"/>
            <a:ext cx="1742579" cy="123401"/>
          </a:xfrm>
          <a:prstGeom prst="rect">
            <a:avLst/>
          </a:prstGeom>
          <a:solidFill>
            <a:schemeClr val="accent3"/>
          </a:solidFill>
          <a:ln w="76200">
            <a:noFill/>
          </a:ln>
        </p:spPr>
        <p:style>
          <a:lnRef idx="2">
            <a:schemeClr val="accent1">
              <a:shade val="50000"/>
            </a:schemeClr>
          </a:lnRef>
          <a:fillRef idx="1">
            <a:schemeClr val="accent1"/>
          </a:fillRef>
          <a:effectRef idx="0">
            <a:schemeClr val="accent1"/>
          </a:effectRef>
          <a:fontRef idx="minor">
            <a:schemeClr val="lt1"/>
          </a:fontRef>
        </p:style>
        <p:txBody>
          <a:bodyPr wrap="square" lIns="91440" tIns="45720" rIns="91440" bIns="45720" anchor="ctr">
            <a:normAutofit fontScale="25000"/>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lnSpc>
                <a:spcPct val="140000"/>
              </a:lnSpc>
            </a:pPr>
            <a:endParaRPr>
              <a:latin typeface="+mn-ea"/>
              <a:sym typeface="Arial" pitchFamily="34" charset="0"/>
            </a:endParaRPr>
          </a:p>
        </p:txBody>
      </p:sp>
      <p:sp>
        <p:nvSpPr>
          <p:cNvPr id="1049124" name="任意多边形 22"/>
          <p:cNvSpPr/>
          <p:nvPr>
            <p:custDataLst>
              <p:tags r:id="rId11"/>
            </p:custDataLst>
          </p:nvPr>
        </p:nvSpPr>
        <p:spPr>
          <a:xfrm rot="2700000" flipH="1" flipV="1">
            <a:off x="9223761" y="1364400"/>
            <a:ext cx="1291603" cy="1293847"/>
          </a:xfrm>
          <a:custGeom>
            <a:gdLst>
              <a:gd name="connsiteX0" fmla="*/ 131121 w 3124913"/>
              <a:gd name="connsiteY0" fmla="*/ 1249162 h 3130701"/>
              <a:gd name="connsiteX1" fmla="*/ 132370 w 3124913"/>
              <a:gd name="connsiteY1" fmla="*/ 1247913 h 3130701"/>
              <a:gd name="connsiteX2" fmla="*/ 1249163 w 3124913"/>
              <a:gd name="connsiteY2" fmla="*/ 131120 h 3130701"/>
              <a:gd name="connsiteX3" fmla="*/ 1882271 w 3124913"/>
              <a:gd name="connsiteY3" fmla="*/ 131120 h 3130701"/>
              <a:gd name="connsiteX4" fmla="*/ 1882271 w 3124913"/>
              <a:gd name="connsiteY4" fmla="*/ 764228 h 3130701"/>
              <a:gd name="connsiteX5" fmla="*/ 1516049 w 3124913"/>
              <a:gd name="connsiteY5" fmla="*/ 1130450 h 3130701"/>
              <a:gd name="connsiteX6" fmla="*/ 2677238 w 3124913"/>
              <a:gd name="connsiteY6" fmla="*/ 1130450 h 3130701"/>
              <a:gd name="connsiteX7" fmla="*/ 3124913 w 3124913"/>
              <a:gd name="connsiteY7" fmla="*/ 1578125 h 3130701"/>
              <a:gd name="connsiteX8" fmla="*/ 2677238 w 3124913"/>
              <a:gd name="connsiteY8" fmla="*/ 2025800 h 3130701"/>
              <a:gd name="connsiteX9" fmla="*/ 1545864 w 3124913"/>
              <a:gd name="connsiteY9" fmla="*/ 2025800 h 3130701"/>
              <a:gd name="connsiteX10" fmla="*/ 1883520 w 3124913"/>
              <a:gd name="connsiteY10" fmla="*/ 2363456 h 3130701"/>
              <a:gd name="connsiteX11" fmla="*/ 1883520 w 3124913"/>
              <a:gd name="connsiteY11" fmla="*/ 2999063 h 3130701"/>
              <a:gd name="connsiteX12" fmla="*/ 1247913 w 3124913"/>
              <a:gd name="connsiteY12" fmla="*/ 2999063 h 3130701"/>
              <a:gd name="connsiteX13" fmla="*/ 132370 w 3124913"/>
              <a:gd name="connsiteY13" fmla="*/ 1883520 h 3130701"/>
              <a:gd name="connsiteX14" fmla="*/ 131809 w 3124913"/>
              <a:gd name="connsiteY14" fmla="*/ 1882832 h 3130701"/>
              <a:gd name="connsiteX15" fmla="*/ 131121 w 3124913"/>
              <a:gd name="connsiteY15" fmla="*/ 1882270 h 3130701"/>
              <a:gd name="connsiteX16" fmla="*/ 131121 w 3124913"/>
              <a:gd name="connsiteY16" fmla="*/ 1249162 h 3130701"/>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3124913" h="3130701">
                <a:moveTo>
                  <a:pt x="131121" y="1249162"/>
                </a:moveTo>
                <a:lnTo>
                  <a:pt x="132370" y="1247913"/>
                </a:lnTo>
                <a:lnTo>
                  <a:pt x="1249163" y="131120"/>
                </a:lnTo>
                <a:cubicBezTo>
                  <a:pt x="1423991" y="-43707"/>
                  <a:pt x="1707443" y="-43707"/>
                  <a:pt x="1882271" y="131120"/>
                </a:cubicBezTo>
                <a:cubicBezTo>
                  <a:pt x="2057099" y="305948"/>
                  <a:pt x="2057099" y="589401"/>
                  <a:pt x="1882271" y="764228"/>
                </a:cubicBezTo>
                <a:lnTo>
                  <a:pt x="1516049" y="1130450"/>
                </a:lnTo>
                <a:lnTo>
                  <a:pt x="2677238" y="1130450"/>
                </a:lnTo>
                <a:cubicBezTo>
                  <a:pt x="2924482" y="1130450"/>
                  <a:pt x="3124913" y="1330881"/>
                  <a:pt x="3124913" y="1578125"/>
                </a:cubicBezTo>
                <a:cubicBezTo>
                  <a:pt x="3124913" y="1825369"/>
                  <a:pt x="2924482" y="2025800"/>
                  <a:pt x="2677238" y="2025800"/>
                </a:cubicBezTo>
                <a:lnTo>
                  <a:pt x="1545864" y="2025800"/>
                </a:lnTo>
                <a:lnTo>
                  <a:pt x="1883520" y="2363456"/>
                </a:lnTo>
                <a:cubicBezTo>
                  <a:pt x="2059038" y="2538974"/>
                  <a:pt x="2059038" y="2823545"/>
                  <a:pt x="1883520" y="2999063"/>
                </a:cubicBezTo>
                <a:cubicBezTo>
                  <a:pt x="1708002" y="3174581"/>
                  <a:pt x="1423431" y="3174581"/>
                  <a:pt x="1247913" y="2999063"/>
                </a:cubicBezTo>
                <a:lnTo>
                  <a:pt x="132370" y="1883520"/>
                </a:lnTo>
                <a:lnTo>
                  <a:pt x="131809" y="1882832"/>
                </a:lnTo>
                <a:lnTo>
                  <a:pt x="131121" y="1882270"/>
                </a:lnTo>
                <a:cubicBezTo>
                  <a:pt x="-43707" y="1707442"/>
                  <a:pt x="-43707" y="1423990"/>
                  <a:pt x="131121" y="1249162"/>
                </a:cubicBezTo>
                <a:close/>
              </a:path>
            </a:pathLst>
          </a:custGeom>
          <a:solidFill>
            <a:schemeClr val="accent4"/>
          </a:solidFill>
          <a:ln w="76200">
            <a:noFill/>
          </a:ln>
        </p:spPr>
        <p:style>
          <a:lnRef idx="2">
            <a:schemeClr val="accent1">
              <a:shade val="50000"/>
            </a:schemeClr>
          </a:lnRef>
          <a:fillRef idx="1">
            <a:schemeClr val="accent1"/>
          </a:fillRef>
          <a:effectRef idx="0">
            <a:schemeClr val="accent1"/>
          </a:effectRef>
          <a:fontRef idx="minor">
            <a:schemeClr val="lt1"/>
          </a:fontRef>
        </p:style>
        <p:txBody>
          <a:bodyPr wrap="square" lIns="91440" tIns="45720" rIns="91440" bIns="45720" anchor="ctr">
            <a:norm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lnSpc>
                <a:spcPct val="120000"/>
              </a:lnSpc>
            </a:pPr>
            <a:endParaRPr>
              <a:latin typeface="+mn-ea"/>
              <a:sym typeface="Arial" pitchFamily="34" charset="0"/>
            </a:endParaRPr>
          </a:p>
        </p:txBody>
      </p:sp>
      <p:sp>
        <p:nvSpPr>
          <p:cNvPr id="1049126" name="文本框 33"/>
          <p:cNvSpPr txBox="1"/>
          <p:nvPr>
            <p:custDataLst>
              <p:tags r:id="rId12"/>
            </p:custDataLst>
          </p:nvPr>
        </p:nvSpPr>
        <p:spPr bwMode="auto">
          <a:xfrm>
            <a:off x="8865310" y="3113403"/>
            <a:ext cx="2008977" cy="3064097"/>
          </a:xfrm>
          <a:prstGeom prst="rect">
            <a:avLst/>
          </a:prstGeom>
          <a:noFill/>
        </p:spPr>
        <p:txBody>
          <a:bodyPr vert="horz" wrap="square" lIns="91440" tIns="45720" rIns="91440" bIns="45720" rtlCol="0" anchor="t" anchorCtr="0">
            <a:normAutofit fontScale="9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ctr">
              <a:lnSpc>
                <a:spcPct val="130000"/>
              </a:lnSpc>
              <a:spcBef>
                <a:spcPct val="0"/>
              </a:spcBef>
              <a:spcAft>
                <a:spcPct val="0"/>
              </a:spcAft>
              <a:buClrTx/>
              <a:buSzTx/>
              <a:buFontTx/>
            </a:pPr>
            <a:r>
              <a:rPr lang="zh-CN" altLang="en-US" sz="2000" spc="150">
                <a:solidFill>
                  <a:schemeClr val="tx1">
                    <a:lumMod val="75000"/>
                    <a:lumOff val="25000"/>
                  </a:schemeClr>
                </a:solidFill>
                <a:latin typeface="+mn-ea"/>
                <a:sym typeface="+mn-ea"/>
              </a:rPr>
              <a:t>保障生命财产安全：消防水泵接合器在城市消防中发挥着重要作用，能够及时有效地控制火势蔓延，保障人民生命财产安全</a:t>
            </a:r>
            <a:endParaRPr lang="zh-CN" altLang="en-US" sz="2000" spc="150">
              <a:solidFill>
                <a:schemeClr val="tx1">
                  <a:lumMod val="75000"/>
                  <a:lumOff val="25000"/>
                </a:schemeClr>
              </a:solidFill>
              <a:latin typeface="+mn-ea"/>
              <a:sym typeface="+mn-ea"/>
            </a:endParaRPr>
          </a:p>
        </p:txBody>
      </p:sp>
      <p:sp>
        <p:nvSpPr>
          <p:cNvPr id="1049128" name="矩形 45"/>
          <p:cNvSpPr/>
          <p:nvPr>
            <p:custDataLst>
              <p:tags r:id="rId13"/>
            </p:custDataLst>
          </p:nvPr>
        </p:nvSpPr>
        <p:spPr>
          <a:xfrm>
            <a:off x="8998337" y="2733328"/>
            <a:ext cx="1742579" cy="123401"/>
          </a:xfrm>
          <a:prstGeom prst="rect">
            <a:avLst/>
          </a:prstGeom>
          <a:solidFill>
            <a:schemeClr val="accent4"/>
          </a:solidFill>
          <a:ln w="76200">
            <a:noFill/>
          </a:ln>
        </p:spPr>
        <p:style>
          <a:lnRef idx="2">
            <a:schemeClr val="accent1">
              <a:shade val="50000"/>
            </a:schemeClr>
          </a:lnRef>
          <a:fillRef idx="1">
            <a:schemeClr val="accent1"/>
          </a:fillRef>
          <a:effectRef idx="0">
            <a:schemeClr val="accent1"/>
          </a:effectRef>
          <a:fontRef idx="minor">
            <a:schemeClr val="lt1"/>
          </a:fontRef>
        </p:style>
        <p:txBody>
          <a:bodyPr wrap="square" lIns="91440" tIns="45720" rIns="91440" bIns="45720" anchor="ctr">
            <a:normAutofit fontScale="25000"/>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lnSpc>
                <a:spcPct val="140000"/>
              </a:lnSpc>
            </a:pPr>
            <a:endParaRPr>
              <a:latin typeface="+mn-ea"/>
              <a:sym typeface="Arial" pitchFamily="34" charset="0"/>
            </a:endParaRPr>
          </a:p>
        </p:txBody>
      </p:sp>
    </p:spTree>
  </p:cSld>
  <p:clrMapOvr>
    <a:masterClrMapping/>
  </p:clrMapOvr>
  <mc:AlternateContent>
    <mc:Choice xmlns:p14="http://schemas.microsoft.com/office/powerpoint/2010/main" Requires="p14">
      <p:transition spd="slow" p14:dur="1500">
        <p:random/>
      </p:transition>
    </mc:Choice>
    <mc:Fallback>
      <p:transition spd="slow">
        <p:random/>
      </p:transition>
    </mc:Fallback>
  </mc:AlternateContent>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15" name=""/>
        <p:cNvGrpSpPr/>
        <p:nvPr/>
      </p:nvGrpSpPr>
      <p:grpSpPr>
        <a:xfrm>
          <a:off x="0" y="0"/>
          <a:ext cx="0" cy="0"/>
        </a:xfrm>
      </p:grpSpPr>
      <p:sp>
        <p:nvSpPr>
          <p:cNvPr id="1049166" name="标题"/>
          <p:cNvSpPr>
            <a:spLocks noGrp="1"/>
          </p:cNvSpPr>
          <p:nvPr>
            <p:ph type="title"/>
            <p:custDataLst>
              <p:tags r:id="rId2"/>
            </p:custDataLst>
          </p:nvPr>
        </p:nvSpPr>
        <p:spPr>
          <a:xfrm>
            <a:off x="996464" y="3446585"/>
            <a:ext cx="8428889" cy="1152000"/>
          </a:xfrm>
        </p:spPr>
        <p:txBody>
          <a:bodyPr>
            <a:normAutofit fontScale="93704"/>
          </a:bodyPr>
          <a:lstStyle/>
          <a:p>
            <a:r>
              <a:rPr lang="zh-CN" altLang="en-US">
                <a:solidFill>
                  <a:schemeClr val="lt1">
                    <a:lumMod val="100000"/>
                  </a:schemeClr>
                </a:solidFill>
              </a:rPr>
              <a:t>消防水泵接合器的分类与特点</a:t>
            </a:r>
            <a:endParaRPr lang="zh-CN" altLang="en-US">
              <a:solidFill>
                <a:schemeClr val="lt1">
                  <a:lumMod val="100000"/>
                </a:schemeClr>
              </a:solidFill>
            </a:endParaRPr>
          </a:p>
        </p:txBody>
      </p:sp>
      <p:sp>
        <p:nvSpPr>
          <p:cNvPr id="1049168" name="节编号"/>
          <p:cNvSpPr>
            <a:spLocks noGrp="1"/>
          </p:cNvSpPr>
          <p:nvPr>
            <p:ph type="body" sz="quarter" idx="13"/>
            <p:custDataLst>
              <p:tags r:id="rId3"/>
            </p:custDataLst>
          </p:nvPr>
        </p:nvSpPr>
        <p:spPr>
          <a:xfrm>
            <a:off x="996464" y="1954175"/>
            <a:ext cx="8428889" cy="1224000"/>
          </a:xfrm>
        </p:spPr>
        <p:txBody>
          <a:bodyPr/>
          <a:lstStyle/>
          <a:p>
            <a:r>
              <a:rPr lang="en-US" altLang="zh-CN"/>
              <a:t>PART 03</a:t>
            </a:r>
            <a:endParaRPr lang="en-US" altLang="zh-CN"/>
          </a:p>
        </p:txBody>
      </p:sp>
    </p:spTree>
    <p:custDataLst>
      <p:tags r:id="rId4"/>
    </p:custDataLst>
  </p:cSld>
  <p:clrMapOvr>
    <a:masterClrMapping/>
  </p:clrMapOvr>
  <mc:AlternateContent>
    <mc:Choice xmlns:p14="http://schemas.microsoft.com/office/powerpoint/2010/main" Requires="p14">
      <p:transition spd="slow" p14:dur="1500">
        <p:random/>
      </p:transition>
    </mc:Choice>
    <mc:Fallback>
      <p:transition spd="slow">
        <p:random/>
      </p:transition>
    </mc:Fallback>
  </mc:AlternateContent>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31" name=""/>
        <p:cNvGrpSpPr/>
        <p:nvPr/>
      </p:nvGrpSpPr>
      <p:grpSpPr>
        <a:xfrm>
          <a:off x="0" y="0"/>
          <a:ext cx="0" cy="0"/>
        </a:xfrm>
      </p:grpSpPr>
      <p:sp>
        <p:nvSpPr>
          <p:cNvPr id="1049242" name="标题 1"/>
          <p:cNvSpPr>
            <a:spLocks noGrp="1"/>
          </p:cNvSpPr>
          <p:nvPr>
            <p:ph type="title"/>
          </p:nvPr>
        </p:nvSpPr>
        <p:spPr/>
        <p:txBody>
          <a:bodyPr/>
          <a:lstStyle/>
          <a:p>
            <a:r>
              <a:rPr lang="zh-CN" altLang="en-US"/>
              <a:t>分类及特点</a:t>
            </a:r>
            <a:endParaRPr lang="zh-CN" altLang="en-US"/>
          </a:p>
        </p:txBody>
      </p:sp>
      <p:sp>
        <p:nvSpPr>
          <p:cNvPr id="1049244" name="五边形 2"/>
          <p:cNvSpPr/>
          <p:nvPr>
            <p:custDataLst>
              <p:tags r:id="rId2"/>
            </p:custDataLst>
          </p:nvPr>
        </p:nvSpPr>
        <p:spPr>
          <a:xfrm rot="16200000" flipH="1">
            <a:off x="3896152" y="1161855"/>
            <a:ext cx="995867" cy="2896066"/>
          </a:xfrm>
          <a:prstGeom prst="homePlate">
            <a:avLst>
              <a:gd name="adj" fmla="val 50000"/>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anchor="ctr">
            <a:norm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marL="0" marR="0" lvl="0" indent="0" algn="ctr" defTabSz="1219200" rtl="0" eaLnBrk="1" fontAlgn="auto" latinLnBrk="0" hangingPunct="1">
              <a:lnSpc>
                <a:spcPct val="100000"/>
              </a:lnSpc>
              <a:spcBef>
                <a:spcPct val="0"/>
              </a:spcBef>
              <a:spcAft>
                <a:spcPct val="0"/>
              </a:spcAft>
              <a:buClrTx/>
              <a:buSzTx/>
              <a:buFontTx/>
              <a:buNone/>
            </a:pPr>
            <a:endParaRPr kumimoji="0" lang="zh-CN" altLang="en-US" sz="1865" b="0" i="0" u="none" strike="noStrike" kern="1200" cap="none" spc="0" normalizeH="0" baseline="0" noProof="1">
              <a:ln>
                <a:noFill/>
              </a:ln>
              <a:solidFill>
                <a:prstClr val="white"/>
              </a:solidFill>
              <a:effectLst/>
              <a:uLnTx/>
              <a:uFillTx/>
              <a:latin typeface="+mn-ea"/>
              <a:cs typeface="+mn-ea"/>
              <a:sym typeface="+mn-lt"/>
            </a:endParaRPr>
          </a:p>
        </p:txBody>
      </p:sp>
      <p:sp>
        <p:nvSpPr>
          <p:cNvPr id="1049246" name="五边形 3"/>
          <p:cNvSpPr/>
          <p:nvPr>
            <p:custDataLst>
              <p:tags r:id="rId3"/>
            </p:custDataLst>
          </p:nvPr>
        </p:nvSpPr>
        <p:spPr>
          <a:xfrm rot="16200000" flipH="1">
            <a:off x="3922683" y="4389637"/>
            <a:ext cx="946710" cy="2600273"/>
          </a:xfrm>
          <a:prstGeom prst="homePlate">
            <a:avLst>
              <a:gd name="adj" fmla="val 50000"/>
            </a:avLst>
          </a:prstGeom>
          <a:solidFill>
            <a:schemeClr val="accent1">
              <a:lumMod val="20000"/>
              <a:lumOff val="80000"/>
            </a:schemeClr>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anchor="ctr">
            <a:norm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marL="0" marR="0" lvl="0" indent="0" algn="ctr" defTabSz="1219200" rtl="0" eaLnBrk="1" fontAlgn="auto" latinLnBrk="0" hangingPunct="1">
              <a:lnSpc>
                <a:spcPct val="100000"/>
              </a:lnSpc>
              <a:spcBef>
                <a:spcPct val="0"/>
              </a:spcBef>
              <a:spcAft>
                <a:spcPct val="0"/>
              </a:spcAft>
              <a:buClrTx/>
              <a:buSzTx/>
              <a:buFontTx/>
              <a:buNone/>
            </a:pPr>
            <a:endParaRPr kumimoji="0" lang="zh-CN" altLang="en-US" sz="1865" b="0" i="0" u="none" strike="noStrike" kern="1200" cap="none" spc="0" normalizeH="0" baseline="0" noProof="1">
              <a:ln>
                <a:noFill/>
              </a:ln>
              <a:solidFill>
                <a:prstClr val="white"/>
              </a:solidFill>
              <a:effectLst/>
              <a:uLnTx/>
              <a:uFillTx/>
              <a:latin typeface="+mn-ea"/>
              <a:cs typeface="+mn-ea"/>
              <a:sym typeface="+mn-lt"/>
            </a:endParaRPr>
          </a:p>
        </p:txBody>
      </p:sp>
      <p:sp>
        <p:nvSpPr>
          <p:cNvPr id="1049248" name="任意多边形 4"/>
          <p:cNvSpPr/>
          <p:nvPr>
            <p:custDataLst>
              <p:tags r:id="rId4"/>
            </p:custDataLst>
          </p:nvPr>
        </p:nvSpPr>
        <p:spPr>
          <a:xfrm>
            <a:off x="3095030" y="2108576"/>
            <a:ext cx="2600273" cy="3924141"/>
          </a:xfrm>
          <a:custGeom>
            <a:gdLst>
              <a:gd name="connsiteX0" fmla="*/ 0 w 2424214"/>
              <a:gd name="connsiteY0" fmla="*/ 0 h 3657136"/>
              <a:gd name="connsiteX1" fmla="*/ 2424214 w 2424214"/>
              <a:gd name="connsiteY1" fmla="*/ 0 h 3657136"/>
              <a:gd name="connsiteX2" fmla="*/ 2424214 w 2424214"/>
              <a:gd name="connsiteY2" fmla="*/ 2775392 h 3657136"/>
              <a:gd name="connsiteX3" fmla="*/ 2424214 w 2424214"/>
              <a:gd name="connsiteY3" fmla="*/ 2838918 h 3657136"/>
              <a:gd name="connsiteX4" fmla="*/ 2424214 w 2424214"/>
              <a:gd name="connsiteY4" fmla="*/ 3216264 h 3657136"/>
              <a:gd name="connsiteX5" fmla="*/ 1212107 w 2424214"/>
              <a:gd name="connsiteY5" fmla="*/ 3657136 h 3657136"/>
              <a:gd name="connsiteX6" fmla="*/ 0 w 2424214"/>
              <a:gd name="connsiteY6" fmla="*/ 3216264 h 3657136"/>
              <a:gd name="connsiteX7" fmla="*/ 0 w 2424214"/>
              <a:gd name="connsiteY7" fmla="*/ 2838918 h 3657136"/>
              <a:gd name="connsiteX8" fmla="*/ 0 w 2424214"/>
              <a:gd name="connsiteY8" fmla="*/ 2775392 h 3657136"/>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424214" h="3657136">
                <a:moveTo>
                  <a:pt x="0" y="0"/>
                </a:moveTo>
                <a:lnTo>
                  <a:pt x="2424214" y="0"/>
                </a:lnTo>
                <a:lnTo>
                  <a:pt x="2424214" y="2775392"/>
                </a:lnTo>
                <a:lnTo>
                  <a:pt x="2424214" y="2838918"/>
                </a:lnTo>
                <a:lnTo>
                  <a:pt x="2424214" y="3216264"/>
                </a:lnTo>
                <a:lnTo>
                  <a:pt x="1212107" y="3657136"/>
                </a:lnTo>
                <a:lnTo>
                  <a:pt x="0" y="3216264"/>
                </a:lnTo>
                <a:lnTo>
                  <a:pt x="0" y="2838918"/>
                </a:lnTo>
                <a:lnTo>
                  <a:pt x="0" y="2775392"/>
                </a:lnTo>
                <a:close/>
              </a:path>
            </a:pathLst>
          </a:custGeom>
          <a:solidFill>
            <a:schemeClr val="bg2"/>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anchor="ctr">
            <a:norm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marL="0" marR="0" lvl="0" indent="0" algn="ctr" defTabSz="1219200" rtl="0" eaLnBrk="1" fontAlgn="auto" latinLnBrk="0" hangingPunct="1">
              <a:lnSpc>
                <a:spcPct val="100000"/>
              </a:lnSpc>
              <a:spcBef>
                <a:spcPct val="0"/>
              </a:spcBef>
              <a:spcAft>
                <a:spcPct val="0"/>
              </a:spcAft>
              <a:buClrTx/>
              <a:buSzTx/>
              <a:buFontTx/>
              <a:buNone/>
            </a:pPr>
            <a:endParaRPr kumimoji="0" lang="zh-CN" altLang="en-US" sz="1865" b="0" i="0" u="none" strike="noStrike" kern="1200" cap="none" spc="0" normalizeH="0" baseline="0" noProof="1">
              <a:ln>
                <a:noFill/>
              </a:ln>
              <a:solidFill>
                <a:prstClr val="white"/>
              </a:solidFill>
              <a:effectLst/>
              <a:uLnTx/>
              <a:uFillTx/>
              <a:latin typeface="+mn-ea"/>
              <a:cs typeface="+mn-ea"/>
              <a:sym typeface="+mn-lt"/>
            </a:endParaRPr>
          </a:p>
        </p:txBody>
      </p:sp>
      <p:sp>
        <p:nvSpPr>
          <p:cNvPr id="1049250" name="任意多边形 5"/>
          <p:cNvSpPr/>
          <p:nvPr>
            <p:custDataLst>
              <p:tags r:id="rId5"/>
            </p:custDataLst>
          </p:nvPr>
        </p:nvSpPr>
        <p:spPr>
          <a:xfrm flipV="1">
            <a:off x="2946195" y="1364400"/>
            <a:ext cx="2896066" cy="1392519"/>
          </a:xfrm>
          <a:custGeom>
            <a:gdLst>
              <a:gd name="connsiteX0" fmla="*/ 0 w 2700000"/>
              <a:gd name="connsiteY0" fmla="*/ 1299162 h 1299162"/>
              <a:gd name="connsiteX1" fmla="*/ 2700000 w 2700000"/>
              <a:gd name="connsiteY1" fmla="*/ 1299162 h 1299162"/>
              <a:gd name="connsiteX2" fmla="*/ 2700000 w 2700000"/>
              <a:gd name="connsiteY2" fmla="*/ 982054 h 1299162"/>
              <a:gd name="connsiteX3" fmla="*/ 2700000 w 2700000"/>
              <a:gd name="connsiteY3" fmla="*/ 927772 h 1299162"/>
              <a:gd name="connsiteX4" fmla="*/ 2700000 w 2700000"/>
              <a:gd name="connsiteY4" fmla="*/ 491027 h 1299162"/>
              <a:gd name="connsiteX5" fmla="*/ 1350000 w 2700000"/>
              <a:gd name="connsiteY5" fmla="*/ 0 h 1299162"/>
              <a:gd name="connsiteX6" fmla="*/ 0 w 2700000"/>
              <a:gd name="connsiteY6" fmla="*/ 491027 h 1299162"/>
              <a:gd name="connsiteX7" fmla="*/ 0 w 2700000"/>
              <a:gd name="connsiteY7" fmla="*/ 927772 h 1299162"/>
              <a:gd name="connsiteX8" fmla="*/ 0 w 2700000"/>
              <a:gd name="connsiteY8" fmla="*/ 982054 h 1299162"/>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700000" h="1299162">
                <a:moveTo>
                  <a:pt x="0" y="1299162"/>
                </a:moveTo>
                <a:lnTo>
                  <a:pt x="2700000" y="1299162"/>
                </a:lnTo>
                <a:lnTo>
                  <a:pt x="2700000" y="982054"/>
                </a:lnTo>
                <a:lnTo>
                  <a:pt x="2700000" y="927772"/>
                </a:lnTo>
                <a:lnTo>
                  <a:pt x="2700000" y="491027"/>
                </a:lnTo>
                <a:lnTo>
                  <a:pt x="1350000" y="0"/>
                </a:lnTo>
                <a:lnTo>
                  <a:pt x="0" y="491027"/>
                </a:lnTo>
                <a:lnTo>
                  <a:pt x="0" y="927772"/>
                </a:lnTo>
                <a:lnTo>
                  <a:pt x="0" y="982054"/>
                </a:lnTo>
                <a:close/>
              </a:path>
            </a:pathLst>
          </a:custGeom>
          <a:solidFill>
            <a:schemeClr val="accent1"/>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anchor="ctr">
            <a:norm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marL="0" marR="0" lvl="0" indent="0" algn="ctr" defTabSz="1219200" rtl="0" eaLnBrk="1" fontAlgn="auto" latinLnBrk="0" hangingPunct="1">
              <a:lnSpc>
                <a:spcPct val="100000"/>
              </a:lnSpc>
              <a:spcBef>
                <a:spcPct val="0"/>
              </a:spcBef>
              <a:spcAft>
                <a:spcPct val="0"/>
              </a:spcAft>
              <a:buClrTx/>
              <a:buSzTx/>
              <a:buFontTx/>
              <a:buNone/>
            </a:pPr>
            <a:endParaRPr kumimoji="0" lang="zh-CN" altLang="en-US" sz="1865" b="0" i="0" u="none" strike="noStrike" kern="1200" cap="none" spc="0" normalizeH="0" baseline="0" noProof="1">
              <a:ln>
                <a:noFill/>
              </a:ln>
              <a:solidFill>
                <a:prstClr val="white"/>
              </a:solidFill>
              <a:effectLst/>
              <a:uLnTx/>
              <a:uFillTx/>
              <a:latin typeface="+mn-ea"/>
              <a:cs typeface="+mn-ea"/>
              <a:sym typeface="+mn-lt"/>
            </a:endParaRPr>
          </a:p>
        </p:txBody>
      </p:sp>
      <p:sp>
        <p:nvSpPr>
          <p:cNvPr id="1049252" name="文本框 18" descr="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
          <p:cNvSpPr>
            <a:spLocks noChangeArrowheads="1"/>
          </p:cNvSpPr>
          <p:nvPr>
            <p:custDataLst>
              <p:tags r:id="rId6"/>
            </p:custDataLst>
          </p:nvPr>
        </p:nvSpPr>
        <p:spPr bwMode="auto">
          <a:xfrm>
            <a:off x="3095030" y="2934287"/>
            <a:ext cx="2600273" cy="2342807"/>
          </a:xfrm>
          <a:prstGeom prst="rect">
            <a:avLst/>
          </a:prstGeom>
          <a:noFill/>
          <a:ln>
            <a:noFill/>
          </a:ln>
        </p:spPr>
        <p:txBody>
          <a:bodyPr wrap="square">
            <a:normAutofit/>
          </a:bodyPr>
          <a:lstStyle>
            <a:defPPr>
              <a:defRPr lang="zh-CN"/>
            </a:defPPr>
            <a:lvl1pPr marL="0" algn="l" defTabSz="914400" rtl="0" eaLnBrk="1" latinLnBrk="0" hangingPunct="1">
              <a:defRPr sz="1800" kern="1200">
                <a:solidFill>
                  <a:schemeClr val="tx1"/>
                </a:solidFill>
                <a:latin typeface="Calibri"/>
                <a:ea typeface="宋体" pitchFamily="2" charset="-122"/>
                <a:cs typeface="+mn-cs"/>
              </a:defRPr>
            </a:lvl1pPr>
            <a:lvl2pPr marL="742950" indent="-285750" algn="l" defTabSz="914400" rtl="0" eaLnBrk="1" latinLnBrk="0" hangingPunct="1">
              <a:defRPr sz="1800" kern="1200">
                <a:solidFill>
                  <a:schemeClr val="tx1"/>
                </a:solidFill>
                <a:latin typeface="Calibri"/>
                <a:ea typeface="宋体" pitchFamily="2" charset="-122"/>
                <a:cs typeface="+mn-cs"/>
              </a:defRPr>
            </a:lvl2pPr>
            <a:lvl3pPr marL="1143000" indent="-228600" algn="l" defTabSz="914400" rtl="0" eaLnBrk="1" latinLnBrk="0" hangingPunct="1">
              <a:defRPr sz="1800" kern="1200">
                <a:solidFill>
                  <a:schemeClr val="tx1"/>
                </a:solidFill>
                <a:latin typeface="Calibri"/>
                <a:ea typeface="宋体" pitchFamily="2" charset="-122"/>
                <a:cs typeface="+mn-cs"/>
              </a:defRPr>
            </a:lvl3pPr>
            <a:lvl4pPr marL="1600200" indent="-228600" algn="l" defTabSz="914400" rtl="0" eaLnBrk="1" latinLnBrk="0" hangingPunct="1">
              <a:defRPr sz="1800" kern="1200">
                <a:solidFill>
                  <a:schemeClr val="tx1"/>
                </a:solidFill>
                <a:latin typeface="Calibri"/>
                <a:ea typeface="宋体" pitchFamily="2" charset="-122"/>
                <a:cs typeface="+mn-cs"/>
              </a:defRPr>
            </a:lvl4pPr>
            <a:lvl5pPr marL="2057400" indent="-228600" algn="l" defTabSz="914400" rtl="0" eaLnBrk="1" latinLnBrk="0" hangingPunct="1">
              <a:defRPr sz="1800" kern="1200">
                <a:solidFill>
                  <a:schemeClr val="tx1"/>
                </a:solidFill>
                <a:latin typeface="Calibri"/>
                <a:ea typeface="宋体" pitchFamily="2" charset="-122"/>
                <a:cs typeface="+mn-cs"/>
              </a:defRPr>
            </a:lvl5pPr>
            <a:lvl6pPr marL="2514600" indent="-228600" algn="l" defTabSz="914400" rtl="0" eaLnBrk="0" fontAlgn="base" latinLnBrk="0" hangingPunct="0">
              <a:spcBef>
                <a:spcPct val="0"/>
              </a:spcBef>
              <a:spcAft>
                <a:spcPct val="0"/>
              </a:spcAft>
              <a:defRPr sz="1800" kern="1200">
                <a:solidFill>
                  <a:schemeClr val="tx1"/>
                </a:solidFill>
                <a:latin typeface="Calibri"/>
                <a:ea typeface="宋体" pitchFamily="2" charset="-122"/>
                <a:cs typeface="+mn-cs"/>
              </a:defRPr>
            </a:lvl6pPr>
            <a:lvl7pPr marL="2971800" indent="-228600" algn="l" defTabSz="914400" rtl="0" eaLnBrk="0" fontAlgn="base" latinLnBrk="0" hangingPunct="0">
              <a:spcBef>
                <a:spcPct val="0"/>
              </a:spcBef>
              <a:spcAft>
                <a:spcPct val="0"/>
              </a:spcAft>
              <a:defRPr sz="1800" kern="1200">
                <a:solidFill>
                  <a:schemeClr val="tx1"/>
                </a:solidFill>
                <a:latin typeface="Calibri"/>
                <a:ea typeface="宋体" pitchFamily="2" charset="-122"/>
                <a:cs typeface="+mn-cs"/>
              </a:defRPr>
            </a:lvl7pPr>
            <a:lvl8pPr marL="3429000" indent="-228600" algn="l" defTabSz="914400" rtl="0" eaLnBrk="0" fontAlgn="base" latinLnBrk="0" hangingPunct="0">
              <a:spcBef>
                <a:spcPct val="0"/>
              </a:spcBef>
              <a:spcAft>
                <a:spcPct val="0"/>
              </a:spcAft>
              <a:defRPr sz="1800" kern="1200">
                <a:solidFill>
                  <a:schemeClr val="tx1"/>
                </a:solidFill>
                <a:latin typeface="Calibri"/>
                <a:ea typeface="宋体" pitchFamily="2" charset="-122"/>
                <a:cs typeface="+mn-cs"/>
              </a:defRPr>
            </a:lvl8pPr>
            <a:lvl9pPr marL="3886200" indent="-228600" algn="l" defTabSz="914400" rtl="0" eaLnBrk="0" fontAlgn="base" latinLnBrk="0" hangingPunct="0">
              <a:spcBef>
                <a:spcPct val="0"/>
              </a:spcBef>
              <a:spcAft>
                <a:spcPct val="0"/>
              </a:spcAft>
              <a:defRPr sz="1800" kern="1200">
                <a:solidFill>
                  <a:schemeClr val="tx1"/>
                </a:solidFill>
                <a:latin typeface="Calibri"/>
                <a:ea typeface="宋体" pitchFamily="2" charset="-122"/>
                <a:cs typeface="+mn-cs"/>
              </a:defRPr>
            </a:lvl9pPr>
          </a:lstStyle>
          <a:p>
            <a:pPr marR="0" lvl="0" indent="0" defTabSz="1219200" rtl="0" eaLnBrk="1" fontAlgn="auto" latinLnBrk="0" hangingPunct="1">
              <a:lnSpc>
                <a:spcPct val="130000"/>
              </a:lnSpc>
              <a:spcBef>
                <a:spcPct val="0"/>
              </a:spcBef>
              <a:spcAft>
                <a:spcPct val="0"/>
              </a:spcAft>
              <a:buClrTx/>
              <a:buSzTx/>
              <a:buFont typeface="Arial" pitchFamily="34" charset="0"/>
              <a:buNone/>
            </a:pPr>
            <a:r>
              <a:rPr kumimoji="0" lang="zh-CN" altLang="en-US" sz="2400" b="0" i="0" u="none" strike="noStrike" kern="1200" cap="none" spc="0" normalizeH="0" baseline="0" noProof="0">
                <a:ln>
                  <a:noFill/>
                </a:ln>
                <a:solidFill>
                  <a:schemeClr val="tx1">
                    <a:lumMod val="75000"/>
                    <a:lumOff val="25000"/>
                  </a:schemeClr>
                </a:solidFill>
                <a:effectLst/>
                <a:uLnTx/>
                <a:uFillTx/>
                <a:latin typeface="+mn-ea"/>
                <a:ea typeface="+mn-ea"/>
                <a:cs typeface="+mn-ea"/>
                <a:sym typeface="+mn-lt"/>
              </a:rPr>
              <a:t>分类：地上式、地下式、墙壁式</a:t>
            </a:r>
            <a:endParaRPr kumimoji="0" lang="zh-CN" altLang="en-US" sz="2400" b="0" i="0" u="none" strike="noStrike" kern="1200" cap="none" spc="0" normalizeH="0" baseline="0" noProof="0">
              <a:ln>
                <a:noFill/>
              </a:ln>
              <a:solidFill>
                <a:schemeClr val="tx1">
                  <a:lumMod val="75000"/>
                  <a:lumOff val="25000"/>
                </a:schemeClr>
              </a:solidFill>
              <a:effectLst/>
              <a:uLnTx/>
              <a:uFillTx/>
              <a:latin typeface="+mn-ea"/>
              <a:ea typeface="+mn-ea"/>
              <a:cs typeface="+mn-ea"/>
              <a:sym typeface="+mn-lt"/>
            </a:endParaRPr>
          </a:p>
        </p:txBody>
      </p:sp>
      <p:sp>
        <p:nvSpPr>
          <p:cNvPr id="1049254" name="五边形 9"/>
          <p:cNvSpPr/>
          <p:nvPr>
            <p:custDataLst>
              <p:tags r:id="rId7"/>
            </p:custDataLst>
          </p:nvPr>
        </p:nvSpPr>
        <p:spPr>
          <a:xfrm rot="16200000" flipH="1">
            <a:off x="7300594" y="1177385"/>
            <a:ext cx="995867" cy="2896066"/>
          </a:xfrm>
          <a:prstGeom prst="homePlate">
            <a:avLst>
              <a:gd name="adj" fmla="val 50000"/>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anchor="ctr">
            <a:norm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marL="0" marR="0" lvl="0" indent="0" algn="ctr" defTabSz="1219200" rtl="0" eaLnBrk="1" fontAlgn="auto" latinLnBrk="0" hangingPunct="1">
              <a:lnSpc>
                <a:spcPct val="100000"/>
              </a:lnSpc>
              <a:spcBef>
                <a:spcPct val="0"/>
              </a:spcBef>
              <a:spcAft>
                <a:spcPct val="0"/>
              </a:spcAft>
              <a:buClrTx/>
              <a:buSzTx/>
              <a:buFontTx/>
              <a:buNone/>
            </a:pPr>
            <a:endParaRPr kumimoji="0" lang="zh-CN" altLang="en-US" sz="1865" b="0" i="0" u="none" strike="noStrike" kern="1200" cap="none" spc="0" normalizeH="0" baseline="0" noProof="1">
              <a:ln>
                <a:noFill/>
              </a:ln>
              <a:solidFill>
                <a:prstClr val="white"/>
              </a:solidFill>
              <a:effectLst/>
              <a:uLnTx/>
              <a:uFillTx/>
              <a:latin typeface="+mn-ea"/>
              <a:cs typeface="+mn-ea"/>
              <a:sym typeface="+mn-lt"/>
            </a:endParaRPr>
          </a:p>
        </p:txBody>
      </p:sp>
      <p:sp>
        <p:nvSpPr>
          <p:cNvPr id="1049256" name="五边形 10"/>
          <p:cNvSpPr/>
          <p:nvPr>
            <p:custDataLst>
              <p:tags r:id="rId8"/>
            </p:custDataLst>
          </p:nvPr>
        </p:nvSpPr>
        <p:spPr>
          <a:xfrm rot="16200000" flipH="1">
            <a:off x="7325832" y="4404520"/>
            <a:ext cx="946710" cy="2600273"/>
          </a:xfrm>
          <a:prstGeom prst="homePlate">
            <a:avLst>
              <a:gd name="adj" fmla="val 50000"/>
            </a:avLst>
          </a:prstGeom>
          <a:solidFill>
            <a:schemeClr val="accent1">
              <a:lumMod val="20000"/>
              <a:lumOff val="80000"/>
            </a:schemeClr>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anchor="ctr">
            <a:norm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marL="0" marR="0" lvl="0" indent="0" algn="ctr" defTabSz="1219200" rtl="0" eaLnBrk="1" fontAlgn="auto" latinLnBrk="0" hangingPunct="1">
              <a:lnSpc>
                <a:spcPct val="100000"/>
              </a:lnSpc>
              <a:spcBef>
                <a:spcPct val="0"/>
              </a:spcBef>
              <a:spcAft>
                <a:spcPct val="0"/>
              </a:spcAft>
              <a:buClrTx/>
              <a:buSzTx/>
              <a:buFontTx/>
              <a:buNone/>
            </a:pPr>
            <a:endParaRPr kumimoji="0" lang="zh-CN" altLang="en-US" sz="1865" b="0" i="0" u="none" strike="noStrike" kern="1200" cap="none" spc="0" normalizeH="0" baseline="0" noProof="1">
              <a:ln>
                <a:noFill/>
              </a:ln>
              <a:solidFill>
                <a:prstClr val="white"/>
              </a:solidFill>
              <a:effectLst/>
              <a:uLnTx/>
              <a:uFillTx/>
              <a:latin typeface="+mn-ea"/>
              <a:cs typeface="+mn-ea"/>
              <a:sym typeface="+mn-lt"/>
            </a:endParaRPr>
          </a:p>
        </p:txBody>
      </p:sp>
      <p:sp>
        <p:nvSpPr>
          <p:cNvPr id="1049258" name="任意多边形 11"/>
          <p:cNvSpPr/>
          <p:nvPr>
            <p:custDataLst>
              <p:tags r:id="rId9"/>
            </p:custDataLst>
          </p:nvPr>
        </p:nvSpPr>
        <p:spPr>
          <a:xfrm>
            <a:off x="6499473" y="2123459"/>
            <a:ext cx="2600273" cy="3924141"/>
          </a:xfrm>
          <a:custGeom>
            <a:gdLst>
              <a:gd name="connsiteX0" fmla="*/ 0 w 2424214"/>
              <a:gd name="connsiteY0" fmla="*/ 0 h 3657136"/>
              <a:gd name="connsiteX1" fmla="*/ 2424214 w 2424214"/>
              <a:gd name="connsiteY1" fmla="*/ 0 h 3657136"/>
              <a:gd name="connsiteX2" fmla="*/ 2424214 w 2424214"/>
              <a:gd name="connsiteY2" fmla="*/ 2775392 h 3657136"/>
              <a:gd name="connsiteX3" fmla="*/ 2424214 w 2424214"/>
              <a:gd name="connsiteY3" fmla="*/ 2838918 h 3657136"/>
              <a:gd name="connsiteX4" fmla="*/ 2424214 w 2424214"/>
              <a:gd name="connsiteY4" fmla="*/ 3216264 h 3657136"/>
              <a:gd name="connsiteX5" fmla="*/ 1212107 w 2424214"/>
              <a:gd name="connsiteY5" fmla="*/ 3657136 h 3657136"/>
              <a:gd name="connsiteX6" fmla="*/ 0 w 2424214"/>
              <a:gd name="connsiteY6" fmla="*/ 3216264 h 3657136"/>
              <a:gd name="connsiteX7" fmla="*/ 0 w 2424214"/>
              <a:gd name="connsiteY7" fmla="*/ 2838918 h 3657136"/>
              <a:gd name="connsiteX8" fmla="*/ 0 w 2424214"/>
              <a:gd name="connsiteY8" fmla="*/ 2775392 h 3657136"/>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424214" h="3657136">
                <a:moveTo>
                  <a:pt x="0" y="0"/>
                </a:moveTo>
                <a:lnTo>
                  <a:pt x="2424214" y="0"/>
                </a:lnTo>
                <a:lnTo>
                  <a:pt x="2424214" y="2775392"/>
                </a:lnTo>
                <a:lnTo>
                  <a:pt x="2424214" y="2838918"/>
                </a:lnTo>
                <a:lnTo>
                  <a:pt x="2424214" y="3216264"/>
                </a:lnTo>
                <a:lnTo>
                  <a:pt x="1212107" y="3657136"/>
                </a:lnTo>
                <a:lnTo>
                  <a:pt x="0" y="3216264"/>
                </a:lnTo>
                <a:lnTo>
                  <a:pt x="0" y="2838918"/>
                </a:lnTo>
                <a:lnTo>
                  <a:pt x="0" y="2775392"/>
                </a:lnTo>
                <a:close/>
              </a:path>
            </a:pathLst>
          </a:custGeom>
          <a:solidFill>
            <a:schemeClr val="bg2"/>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anchor="ctr">
            <a:norm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marL="0" marR="0" lvl="0" indent="0" algn="ctr" defTabSz="1219200" rtl="0" eaLnBrk="1" fontAlgn="auto" latinLnBrk="0" hangingPunct="1">
              <a:lnSpc>
                <a:spcPct val="150000"/>
              </a:lnSpc>
              <a:spcBef>
                <a:spcPct val="0"/>
              </a:spcBef>
              <a:spcAft>
                <a:spcPct val="0"/>
              </a:spcAft>
              <a:buClrTx/>
              <a:buSzTx/>
              <a:buFontTx/>
              <a:buNone/>
            </a:pPr>
            <a:endParaRPr kumimoji="0" lang="zh-CN" altLang="en-US" sz="1400" b="0" i="0" u="none" strike="noStrike" kern="1200" cap="none" spc="0" normalizeH="0" baseline="0" noProof="1">
              <a:ln>
                <a:noFill/>
              </a:ln>
              <a:solidFill>
                <a:prstClr val="black"/>
              </a:solidFill>
              <a:effectLst/>
              <a:uLnTx/>
              <a:uFillTx/>
              <a:latin typeface="+mn-ea"/>
              <a:cs typeface="+mn-ea"/>
              <a:sym typeface="+mn-lt"/>
            </a:endParaRPr>
          </a:p>
        </p:txBody>
      </p:sp>
      <p:sp>
        <p:nvSpPr>
          <p:cNvPr id="1049260" name="任意多边形 12"/>
          <p:cNvSpPr/>
          <p:nvPr>
            <p:custDataLst>
              <p:tags r:id="rId10"/>
            </p:custDataLst>
          </p:nvPr>
        </p:nvSpPr>
        <p:spPr>
          <a:xfrm flipV="1">
            <a:off x="6350638" y="1379931"/>
            <a:ext cx="2896066" cy="1392519"/>
          </a:xfrm>
          <a:custGeom>
            <a:gdLst>
              <a:gd name="connsiteX0" fmla="*/ 0 w 2700000"/>
              <a:gd name="connsiteY0" fmla="*/ 1299162 h 1299162"/>
              <a:gd name="connsiteX1" fmla="*/ 2700000 w 2700000"/>
              <a:gd name="connsiteY1" fmla="*/ 1299162 h 1299162"/>
              <a:gd name="connsiteX2" fmla="*/ 2700000 w 2700000"/>
              <a:gd name="connsiteY2" fmla="*/ 982054 h 1299162"/>
              <a:gd name="connsiteX3" fmla="*/ 2700000 w 2700000"/>
              <a:gd name="connsiteY3" fmla="*/ 927772 h 1299162"/>
              <a:gd name="connsiteX4" fmla="*/ 2700000 w 2700000"/>
              <a:gd name="connsiteY4" fmla="*/ 491027 h 1299162"/>
              <a:gd name="connsiteX5" fmla="*/ 1350000 w 2700000"/>
              <a:gd name="connsiteY5" fmla="*/ 0 h 1299162"/>
              <a:gd name="connsiteX6" fmla="*/ 0 w 2700000"/>
              <a:gd name="connsiteY6" fmla="*/ 491027 h 1299162"/>
              <a:gd name="connsiteX7" fmla="*/ 0 w 2700000"/>
              <a:gd name="connsiteY7" fmla="*/ 927772 h 1299162"/>
              <a:gd name="connsiteX8" fmla="*/ 0 w 2700000"/>
              <a:gd name="connsiteY8" fmla="*/ 982054 h 1299162"/>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700000" h="1299162">
                <a:moveTo>
                  <a:pt x="0" y="1299162"/>
                </a:moveTo>
                <a:lnTo>
                  <a:pt x="2700000" y="1299162"/>
                </a:lnTo>
                <a:lnTo>
                  <a:pt x="2700000" y="982054"/>
                </a:lnTo>
                <a:lnTo>
                  <a:pt x="2700000" y="927772"/>
                </a:lnTo>
                <a:lnTo>
                  <a:pt x="2700000" y="491027"/>
                </a:lnTo>
                <a:lnTo>
                  <a:pt x="1350000" y="0"/>
                </a:lnTo>
                <a:lnTo>
                  <a:pt x="0" y="491027"/>
                </a:lnTo>
                <a:lnTo>
                  <a:pt x="0" y="927772"/>
                </a:lnTo>
                <a:lnTo>
                  <a:pt x="0" y="982054"/>
                </a:lnTo>
                <a:close/>
              </a:path>
            </a:pathLst>
          </a:custGeom>
          <a:solidFill>
            <a:schemeClr val="accent1"/>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anchor="ctr">
            <a:norm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marL="0" marR="0" lvl="0" indent="0" algn="ctr" defTabSz="1219200" rtl="0" eaLnBrk="1" fontAlgn="auto" latinLnBrk="0" hangingPunct="1">
              <a:lnSpc>
                <a:spcPct val="100000"/>
              </a:lnSpc>
              <a:spcBef>
                <a:spcPct val="0"/>
              </a:spcBef>
              <a:spcAft>
                <a:spcPct val="0"/>
              </a:spcAft>
              <a:buClrTx/>
              <a:buSzTx/>
              <a:buFontTx/>
              <a:buNone/>
            </a:pPr>
            <a:endParaRPr kumimoji="0" lang="zh-CN" altLang="en-US" sz="1865" b="0" i="0" u="none" strike="noStrike" kern="1200" cap="none" spc="0" normalizeH="0" baseline="0" noProof="1">
              <a:ln>
                <a:noFill/>
              </a:ln>
              <a:solidFill>
                <a:prstClr val="white"/>
              </a:solidFill>
              <a:effectLst/>
              <a:uLnTx/>
              <a:uFillTx/>
              <a:latin typeface="+mn-ea"/>
              <a:cs typeface="+mn-ea"/>
              <a:sym typeface="+mn-lt"/>
            </a:endParaRPr>
          </a:p>
        </p:txBody>
      </p:sp>
      <p:sp>
        <p:nvSpPr>
          <p:cNvPr id="1049262" name="文本框 18" descr="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
          <p:cNvSpPr>
            <a:spLocks noChangeArrowheads="1"/>
          </p:cNvSpPr>
          <p:nvPr>
            <p:custDataLst>
              <p:tags r:id="rId11"/>
            </p:custDataLst>
          </p:nvPr>
        </p:nvSpPr>
        <p:spPr bwMode="auto">
          <a:xfrm>
            <a:off x="6499473" y="2934287"/>
            <a:ext cx="2600273" cy="2342807"/>
          </a:xfrm>
          <a:prstGeom prst="rect">
            <a:avLst/>
          </a:prstGeom>
          <a:noFill/>
          <a:ln>
            <a:noFill/>
          </a:ln>
        </p:spPr>
        <p:txBody>
          <a:bodyPr wrap="square">
            <a:normAutofit/>
          </a:bodyPr>
          <a:lstStyle>
            <a:defPPr>
              <a:defRPr lang="zh-CN"/>
            </a:defPPr>
            <a:lvl1pPr marL="0" algn="l" defTabSz="914400" rtl="0" eaLnBrk="1" latinLnBrk="0" hangingPunct="1">
              <a:defRPr sz="1800" kern="1200">
                <a:solidFill>
                  <a:schemeClr val="tx1"/>
                </a:solidFill>
                <a:latin typeface="Calibri"/>
                <a:ea typeface="宋体" pitchFamily="2" charset="-122"/>
                <a:cs typeface="+mn-cs"/>
              </a:defRPr>
            </a:lvl1pPr>
            <a:lvl2pPr marL="742950" indent="-285750" algn="l" defTabSz="914400" rtl="0" eaLnBrk="1" latinLnBrk="0" hangingPunct="1">
              <a:defRPr sz="1800" kern="1200">
                <a:solidFill>
                  <a:schemeClr val="tx1"/>
                </a:solidFill>
                <a:latin typeface="Calibri"/>
                <a:ea typeface="宋体" pitchFamily="2" charset="-122"/>
                <a:cs typeface="+mn-cs"/>
              </a:defRPr>
            </a:lvl2pPr>
            <a:lvl3pPr marL="1143000" indent="-228600" algn="l" defTabSz="914400" rtl="0" eaLnBrk="1" latinLnBrk="0" hangingPunct="1">
              <a:defRPr sz="1800" kern="1200">
                <a:solidFill>
                  <a:schemeClr val="tx1"/>
                </a:solidFill>
                <a:latin typeface="Calibri"/>
                <a:ea typeface="宋体" pitchFamily="2" charset="-122"/>
                <a:cs typeface="+mn-cs"/>
              </a:defRPr>
            </a:lvl3pPr>
            <a:lvl4pPr marL="1600200" indent="-228600" algn="l" defTabSz="914400" rtl="0" eaLnBrk="1" latinLnBrk="0" hangingPunct="1">
              <a:defRPr sz="1800" kern="1200">
                <a:solidFill>
                  <a:schemeClr val="tx1"/>
                </a:solidFill>
                <a:latin typeface="Calibri"/>
                <a:ea typeface="宋体" pitchFamily="2" charset="-122"/>
                <a:cs typeface="+mn-cs"/>
              </a:defRPr>
            </a:lvl4pPr>
            <a:lvl5pPr marL="2057400" indent="-228600" algn="l" defTabSz="914400" rtl="0" eaLnBrk="1" latinLnBrk="0" hangingPunct="1">
              <a:defRPr sz="1800" kern="1200">
                <a:solidFill>
                  <a:schemeClr val="tx1"/>
                </a:solidFill>
                <a:latin typeface="Calibri"/>
                <a:ea typeface="宋体" pitchFamily="2" charset="-122"/>
                <a:cs typeface="+mn-cs"/>
              </a:defRPr>
            </a:lvl5pPr>
            <a:lvl6pPr marL="2514600" indent="-228600" algn="l" defTabSz="914400" rtl="0" eaLnBrk="0" fontAlgn="base" latinLnBrk="0" hangingPunct="0">
              <a:spcBef>
                <a:spcPct val="0"/>
              </a:spcBef>
              <a:spcAft>
                <a:spcPct val="0"/>
              </a:spcAft>
              <a:defRPr sz="1800" kern="1200">
                <a:solidFill>
                  <a:schemeClr val="tx1"/>
                </a:solidFill>
                <a:latin typeface="Calibri"/>
                <a:ea typeface="宋体" pitchFamily="2" charset="-122"/>
                <a:cs typeface="+mn-cs"/>
              </a:defRPr>
            </a:lvl6pPr>
            <a:lvl7pPr marL="2971800" indent="-228600" algn="l" defTabSz="914400" rtl="0" eaLnBrk="0" fontAlgn="base" latinLnBrk="0" hangingPunct="0">
              <a:spcBef>
                <a:spcPct val="0"/>
              </a:spcBef>
              <a:spcAft>
                <a:spcPct val="0"/>
              </a:spcAft>
              <a:defRPr sz="1800" kern="1200">
                <a:solidFill>
                  <a:schemeClr val="tx1"/>
                </a:solidFill>
                <a:latin typeface="Calibri"/>
                <a:ea typeface="宋体" pitchFamily="2" charset="-122"/>
                <a:cs typeface="+mn-cs"/>
              </a:defRPr>
            </a:lvl7pPr>
            <a:lvl8pPr marL="3429000" indent="-228600" algn="l" defTabSz="914400" rtl="0" eaLnBrk="0" fontAlgn="base" latinLnBrk="0" hangingPunct="0">
              <a:spcBef>
                <a:spcPct val="0"/>
              </a:spcBef>
              <a:spcAft>
                <a:spcPct val="0"/>
              </a:spcAft>
              <a:defRPr sz="1800" kern="1200">
                <a:solidFill>
                  <a:schemeClr val="tx1"/>
                </a:solidFill>
                <a:latin typeface="Calibri"/>
                <a:ea typeface="宋体" pitchFamily="2" charset="-122"/>
                <a:cs typeface="+mn-cs"/>
              </a:defRPr>
            </a:lvl8pPr>
            <a:lvl9pPr marL="3886200" indent="-228600" algn="l" defTabSz="914400" rtl="0" eaLnBrk="0" fontAlgn="base" latinLnBrk="0" hangingPunct="0">
              <a:spcBef>
                <a:spcPct val="0"/>
              </a:spcBef>
              <a:spcAft>
                <a:spcPct val="0"/>
              </a:spcAft>
              <a:defRPr sz="1800" kern="1200">
                <a:solidFill>
                  <a:schemeClr val="tx1"/>
                </a:solidFill>
                <a:latin typeface="Calibri"/>
                <a:ea typeface="宋体" pitchFamily="2" charset="-122"/>
                <a:cs typeface="+mn-cs"/>
              </a:defRPr>
            </a:lvl9pPr>
          </a:lstStyle>
          <a:p>
            <a:pPr marR="0" lvl="0" indent="0" defTabSz="1219200" rtl="0" eaLnBrk="1" fontAlgn="auto" latinLnBrk="0" hangingPunct="1">
              <a:lnSpc>
                <a:spcPct val="130000"/>
              </a:lnSpc>
              <a:spcBef>
                <a:spcPct val="0"/>
              </a:spcBef>
              <a:spcAft>
                <a:spcPct val="0"/>
              </a:spcAft>
              <a:buClrTx/>
              <a:buSzTx/>
              <a:buFont typeface="Arial" pitchFamily="34" charset="0"/>
              <a:buNone/>
            </a:pPr>
            <a:r>
              <a:rPr kumimoji="0" lang="zh-CN" altLang="en-US" sz="2400" b="0" i="0" u="none" strike="noStrike" kern="1200" cap="none" spc="0" normalizeH="0" baseline="0" noProof="0">
                <a:ln>
                  <a:noFill/>
                </a:ln>
                <a:solidFill>
                  <a:schemeClr val="tx1">
                    <a:lumMod val="75000"/>
                    <a:lumOff val="25000"/>
                  </a:schemeClr>
                </a:solidFill>
                <a:effectLst/>
                <a:uLnTx/>
                <a:uFillTx/>
                <a:latin typeface="+mn-ea"/>
                <a:ea typeface="+mn-ea"/>
                <a:cs typeface="+mn-ea"/>
                <a:sym typeface="+mn-lt"/>
              </a:rPr>
              <a:t>特点：结构紧凑、安装方便、操作简单、维护方便</a:t>
            </a:r>
            <a:endParaRPr kumimoji="0" lang="zh-CN" altLang="en-US" sz="2400" b="0" i="0" u="none" strike="noStrike" kern="1200" cap="none" spc="0" normalizeH="0" baseline="0" noProof="0">
              <a:ln>
                <a:noFill/>
              </a:ln>
              <a:solidFill>
                <a:schemeClr val="tx1">
                  <a:lumMod val="75000"/>
                  <a:lumOff val="25000"/>
                </a:schemeClr>
              </a:solidFill>
              <a:effectLst/>
              <a:uLnTx/>
              <a:uFillTx/>
              <a:latin typeface="+mn-ea"/>
              <a:ea typeface="+mn-ea"/>
              <a:cs typeface="+mn-ea"/>
              <a:sym typeface="+mn-lt"/>
            </a:endParaRPr>
          </a:p>
        </p:txBody>
      </p:sp>
    </p:spTree>
  </p:cSld>
  <p:clrMapOvr>
    <a:masterClrMapping/>
  </p:clrMapOvr>
  <mc:AlternateContent>
    <mc:Choice xmlns:p14="http://schemas.microsoft.com/office/powerpoint/2010/main" Requires="p14">
      <p:transition spd="slow" p14:dur="1500">
        <p:random/>
      </p:transition>
    </mc:Choice>
    <mc:Fallback>
      <p:transition spd="slow">
        <p:random/>
      </p:transition>
    </mc:Fallback>
  </mc:AlternateContent>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39" name=""/>
        <p:cNvGrpSpPr/>
        <p:nvPr/>
      </p:nvGrpSpPr>
      <p:grpSpPr>
        <a:xfrm>
          <a:off x="0" y="0"/>
          <a:ext cx="0" cy="0"/>
        </a:xfrm>
      </p:grpSpPr>
      <p:sp>
        <p:nvSpPr>
          <p:cNvPr id="1049300" name="标题 1"/>
          <p:cNvSpPr>
            <a:spLocks noGrp="1"/>
          </p:cNvSpPr>
          <p:nvPr>
            <p:ph type="title"/>
          </p:nvPr>
        </p:nvSpPr>
        <p:spPr/>
        <p:txBody>
          <a:bodyPr/>
          <a:lstStyle/>
          <a:p>
            <a:r>
              <a:rPr lang="zh-CN" altLang="en-US"/>
              <a:t>不同类型接合器的适用范围</a:t>
            </a:r>
            <a:endParaRPr lang="zh-CN" altLang="en-US"/>
          </a:p>
        </p:txBody>
      </p:sp>
      <p:sp>
        <p:nvSpPr>
          <p:cNvPr id="1049302" name="正文"/>
          <p:cNvSpPr txBox="1"/>
          <p:nvPr>
            <p:custDataLst>
              <p:tags r:id="rId2"/>
            </p:custDataLst>
          </p:nvPr>
        </p:nvSpPr>
        <p:spPr>
          <a:xfrm>
            <a:off x="2847422" y="1364400"/>
            <a:ext cx="6497157" cy="858921"/>
          </a:xfrm>
          <a:prstGeom prst="rect">
            <a:avLst/>
          </a:prstGeom>
          <a:noFill/>
        </p:spPr>
        <p:txBody>
          <a:bodyPr wrap="square" lIns="0" tIns="0" rIns="0" bIns="0" rtlCol="0" anchor="t"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171450" indent="-171450" algn="just" fontAlgn="auto">
              <a:lnSpc>
                <a:spcPct val="130000"/>
              </a:lnSpc>
              <a:buClr>
                <a:schemeClr val="accent1"/>
              </a:buClr>
              <a:buSzPct val="80000"/>
              <a:buFont typeface="Wingdings" panose="05000000000000000000" charset="0"/>
              <a:buChar char="l"/>
            </a:pPr>
            <a:r>
              <a:rPr lang="zh-CN" altLang="en-US" sz="1200" spc="150">
                <a:solidFill>
                  <a:schemeClr val="tx1">
                    <a:lumMod val="65000"/>
                    <a:lumOff val="35000"/>
                  </a:schemeClr>
                </a:solidFill>
                <a:latin typeface="+mn-ea"/>
                <a:sym typeface="+mn-ea"/>
              </a:rPr>
              <a:t>地上式消防水泵接合器：适用于室外消防给水系统，可与消防水池或室外消火栓连接，方便使用。</a:t>
            </a:r>
            <a:endParaRPr lang="zh-CN" altLang="en-US" sz="1200" spc="150">
              <a:solidFill>
                <a:schemeClr val="tx1">
                  <a:lumMod val="65000"/>
                  <a:lumOff val="35000"/>
                </a:schemeClr>
              </a:solidFill>
              <a:latin typeface="+mn-ea"/>
              <a:sym typeface="+mn-ea"/>
            </a:endParaRPr>
          </a:p>
        </p:txBody>
      </p:sp>
      <p:sp>
        <p:nvSpPr>
          <p:cNvPr id="1049304" name="正文"/>
          <p:cNvSpPr txBox="1"/>
          <p:nvPr>
            <p:custDataLst>
              <p:tags r:id="rId3"/>
            </p:custDataLst>
          </p:nvPr>
        </p:nvSpPr>
        <p:spPr>
          <a:xfrm>
            <a:off x="2847422" y="2352970"/>
            <a:ext cx="6497157" cy="858921"/>
          </a:xfrm>
          <a:prstGeom prst="rect">
            <a:avLst/>
          </a:prstGeom>
          <a:noFill/>
        </p:spPr>
        <p:txBody>
          <a:bodyPr wrap="square" lIns="0" tIns="0" rIns="0" bIns="0" rtlCol="0" anchor="t"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171450" indent="-171450" algn="just" fontAlgn="auto">
              <a:lnSpc>
                <a:spcPct val="130000"/>
              </a:lnSpc>
              <a:buClr>
                <a:schemeClr val="accent1"/>
              </a:buClr>
              <a:buSzPct val="80000"/>
              <a:buFont typeface="Wingdings" panose="05000000000000000000" charset="0"/>
              <a:buChar char="l"/>
            </a:pPr>
            <a:r>
              <a:rPr lang="zh-CN" altLang="en-US" sz="1200" spc="150">
                <a:solidFill>
                  <a:schemeClr val="tx1">
                    <a:lumMod val="65000"/>
                    <a:lumOff val="35000"/>
                  </a:schemeClr>
                </a:solidFill>
                <a:latin typeface="+mn-ea"/>
                <a:sym typeface="+mn-ea"/>
              </a:rPr>
              <a:t>地下式消防水泵接合器：适用于地下消防给水系统，可与地下消防水池或地下消火栓连接，不易被破坏。</a:t>
            </a:r>
            <a:endParaRPr lang="zh-CN" altLang="en-US" sz="1200" spc="150">
              <a:solidFill>
                <a:schemeClr val="tx1">
                  <a:lumMod val="65000"/>
                  <a:lumOff val="35000"/>
                </a:schemeClr>
              </a:solidFill>
              <a:latin typeface="+mn-ea"/>
              <a:sym typeface="+mn-ea"/>
            </a:endParaRPr>
          </a:p>
        </p:txBody>
      </p:sp>
      <p:sp>
        <p:nvSpPr>
          <p:cNvPr id="1049306" name="正文"/>
          <p:cNvSpPr txBox="1"/>
          <p:nvPr>
            <p:custDataLst>
              <p:tags r:id="rId4"/>
            </p:custDataLst>
          </p:nvPr>
        </p:nvSpPr>
        <p:spPr>
          <a:xfrm>
            <a:off x="2847422" y="3341539"/>
            <a:ext cx="6497157" cy="858921"/>
          </a:xfrm>
          <a:prstGeom prst="rect">
            <a:avLst/>
          </a:prstGeom>
          <a:noFill/>
        </p:spPr>
        <p:txBody>
          <a:bodyPr wrap="square" lIns="0" tIns="0" rIns="0" bIns="0" rtlCol="0" anchor="t"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171450" indent="-171450" algn="just" fontAlgn="auto">
              <a:lnSpc>
                <a:spcPct val="130000"/>
              </a:lnSpc>
              <a:buClr>
                <a:schemeClr val="accent1"/>
              </a:buClr>
              <a:buSzPct val="80000"/>
              <a:buFont typeface="Wingdings" panose="05000000000000000000" charset="0"/>
              <a:buChar char="l"/>
            </a:pPr>
            <a:r>
              <a:rPr lang="zh-CN" altLang="en-US" sz="1200" spc="150">
                <a:solidFill>
                  <a:schemeClr val="tx1">
                    <a:lumMod val="65000"/>
                    <a:lumOff val="35000"/>
                  </a:schemeClr>
                </a:solidFill>
                <a:latin typeface="+mn-ea"/>
                <a:sym typeface="+mn-ea"/>
              </a:rPr>
              <a:t>墙壁式消防水泵接合器：适用于室内消防给水系统，可安装在墙壁上，方便使用，且不占用空间。</a:t>
            </a:r>
            <a:endParaRPr lang="zh-CN" altLang="en-US" sz="1200" spc="150">
              <a:solidFill>
                <a:schemeClr val="tx1">
                  <a:lumMod val="65000"/>
                  <a:lumOff val="35000"/>
                </a:schemeClr>
              </a:solidFill>
              <a:latin typeface="+mn-ea"/>
              <a:sym typeface="+mn-ea"/>
            </a:endParaRPr>
          </a:p>
        </p:txBody>
      </p:sp>
      <p:sp>
        <p:nvSpPr>
          <p:cNvPr id="1049308" name="正文"/>
          <p:cNvSpPr txBox="1"/>
          <p:nvPr>
            <p:custDataLst>
              <p:tags r:id="rId5"/>
            </p:custDataLst>
          </p:nvPr>
        </p:nvSpPr>
        <p:spPr>
          <a:xfrm>
            <a:off x="2847422" y="4330109"/>
            <a:ext cx="6497157" cy="858921"/>
          </a:xfrm>
          <a:prstGeom prst="rect">
            <a:avLst/>
          </a:prstGeom>
          <a:noFill/>
        </p:spPr>
        <p:txBody>
          <a:bodyPr wrap="square" lIns="0" tIns="0" rIns="0" bIns="0" rtlCol="0" anchor="t"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171450" indent="-171450" algn="just" fontAlgn="auto">
              <a:lnSpc>
                <a:spcPct val="130000"/>
              </a:lnSpc>
              <a:buClr>
                <a:schemeClr val="accent1"/>
              </a:buClr>
              <a:buSzPct val="80000"/>
              <a:buFont typeface="Wingdings" panose="05000000000000000000" charset="0"/>
              <a:buChar char="l"/>
            </a:pPr>
            <a:r>
              <a:rPr lang="zh-CN" altLang="en-US" sz="1200" spc="150">
                <a:solidFill>
                  <a:schemeClr val="tx1">
                    <a:lumMod val="65000"/>
                    <a:lumOff val="35000"/>
                  </a:schemeClr>
                </a:solidFill>
                <a:latin typeface="+mn-ea"/>
                <a:sym typeface="+mn-ea"/>
              </a:rPr>
              <a:t>自动喷水灭火系统消防水泵接合器：适用于自动喷水灭火系统，可与自动喷水灭火系统管网连接，实现快速灭火。</a:t>
            </a:r>
            <a:endParaRPr lang="zh-CN" altLang="en-US" sz="1200" spc="150">
              <a:solidFill>
                <a:schemeClr val="tx1">
                  <a:lumMod val="65000"/>
                  <a:lumOff val="35000"/>
                </a:schemeClr>
              </a:solidFill>
              <a:latin typeface="+mn-ea"/>
              <a:sym typeface="+mn-ea"/>
            </a:endParaRPr>
          </a:p>
        </p:txBody>
      </p:sp>
      <p:sp>
        <p:nvSpPr>
          <p:cNvPr id="1049310" name="正文"/>
          <p:cNvSpPr txBox="1"/>
          <p:nvPr>
            <p:custDataLst>
              <p:tags r:id="rId6"/>
            </p:custDataLst>
          </p:nvPr>
        </p:nvSpPr>
        <p:spPr>
          <a:xfrm>
            <a:off x="2847422" y="5318679"/>
            <a:ext cx="6497157" cy="858921"/>
          </a:xfrm>
          <a:prstGeom prst="rect">
            <a:avLst/>
          </a:prstGeom>
          <a:noFill/>
        </p:spPr>
        <p:txBody>
          <a:bodyPr wrap="square" lIns="0" tIns="0" rIns="0" bIns="0" rtlCol="0" anchor="t"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171450" indent="-171450" algn="just" fontAlgn="auto">
              <a:lnSpc>
                <a:spcPct val="130000"/>
              </a:lnSpc>
              <a:buClr>
                <a:schemeClr val="accent1"/>
              </a:buClr>
              <a:buSzPct val="80000"/>
              <a:buFont typeface="Wingdings" panose="05000000000000000000" charset="0"/>
              <a:buChar char="l"/>
            </a:pPr>
            <a:r>
              <a:rPr lang="zh-CN" altLang="en-US" sz="1200" spc="150">
                <a:solidFill>
                  <a:schemeClr val="tx1">
                    <a:lumMod val="65000"/>
                    <a:lumOff val="35000"/>
                  </a:schemeClr>
                </a:solidFill>
                <a:latin typeface="+mn-ea"/>
                <a:sym typeface="+mn-ea"/>
              </a:rPr>
              <a:t>其他类型消防水泵接合器：如多功能消防水泵接合器、防爆消防水泵接合器等，适用于特殊场合和特定需求。</a:t>
            </a:r>
            <a:endParaRPr lang="zh-CN" altLang="en-US" sz="1200" spc="150">
              <a:solidFill>
                <a:schemeClr val="tx1">
                  <a:lumMod val="65000"/>
                  <a:lumOff val="35000"/>
                </a:schemeClr>
              </a:solidFill>
              <a:latin typeface="+mn-ea"/>
              <a:sym typeface="+mn-ea"/>
            </a:endParaRPr>
          </a:p>
        </p:txBody>
      </p:sp>
    </p:spTree>
  </p:cSld>
  <p:clrMapOvr>
    <a:masterClrMapping/>
  </p:clrMapOvr>
  <mc:AlternateContent>
    <mc:Choice xmlns:p14="http://schemas.microsoft.com/office/powerpoint/2010/main" Requires="p14">
      <p:transition spd="slow" p14:dur="1500">
        <p:random/>
      </p:transition>
    </mc:Choice>
    <mc:Fallback>
      <p:transition spd="slow">
        <p:random/>
      </p:transition>
    </mc:Fallback>
  </mc:AlternateContent>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47" name=""/>
        <p:cNvGrpSpPr/>
        <p:nvPr/>
      </p:nvGrpSpPr>
      <p:grpSpPr>
        <a:xfrm>
          <a:off x="0" y="0"/>
          <a:ext cx="0" cy="0"/>
        </a:xfrm>
      </p:grpSpPr>
      <p:sp>
        <p:nvSpPr>
          <p:cNvPr id="1049348" name="标题"/>
          <p:cNvSpPr>
            <a:spLocks noGrp="1"/>
          </p:cNvSpPr>
          <p:nvPr>
            <p:ph type="title"/>
            <p:custDataLst>
              <p:tags r:id="rId2"/>
            </p:custDataLst>
          </p:nvPr>
        </p:nvSpPr>
        <p:spPr>
          <a:xfrm>
            <a:off x="996464" y="3446585"/>
            <a:ext cx="8428889" cy="1152000"/>
          </a:xfrm>
        </p:spPr>
        <p:txBody>
          <a:bodyPr>
            <a:normAutofit fontScale="93704"/>
          </a:bodyPr>
          <a:lstStyle/>
          <a:p>
            <a:r>
              <a:rPr lang="zh-CN" altLang="en-US">
                <a:solidFill>
                  <a:schemeClr val="lt1">
                    <a:lumMod val="100000"/>
                  </a:schemeClr>
                </a:solidFill>
              </a:rPr>
              <a:t>消防水泵接合器的安装与使用</a:t>
            </a:r>
            <a:endParaRPr lang="zh-CN" altLang="en-US">
              <a:solidFill>
                <a:schemeClr val="lt1">
                  <a:lumMod val="100000"/>
                </a:schemeClr>
              </a:solidFill>
            </a:endParaRPr>
          </a:p>
        </p:txBody>
      </p:sp>
      <p:sp>
        <p:nvSpPr>
          <p:cNvPr id="1049350" name="节编号"/>
          <p:cNvSpPr>
            <a:spLocks noGrp="1"/>
          </p:cNvSpPr>
          <p:nvPr>
            <p:ph type="body" sz="quarter" idx="13"/>
            <p:custDataLst>
              <p:tags r:id="rId3"/>
            </p:custDataLst>
          </p:nvPr>
        </p:nvSpPr>
        <p:spPr>
          <a:xfrm>
            <a:off x="996464" y="1954175"/>
            <a:ext cx="8428889" cy="1224000"/>
          </a:xfrm>
        </p:spPr>
        <p:txBody>
          <a:bodyPr/>
          <a:lstStyle/>
          <a:p>
            <a:r>
              <a:rPr lang="en-US" altLang="zh-CN"/>
              <a:t>PART 04</a:t>
            </a:r>
            <a:endParaRPr lang="en-US" altLang="zh-CN"/>
          </a:p>
        </p:txBody>
      </p:sp>
    </p:spTree>
    <p:custDataLst>
      <p:tags r:id="rId4"/>
    </p:custDataLst>
  </p:cSld>
  <p:clrMapOvr>
    <a:masterClrMapping/>
  </p:clrMapOvr>
  <mc:AlternateContent>
    <mc:Choice xmlns:p14="http://schemas.microsoft.com/office/powerpoint/2010/main" Requires="p14">
      <p:transition spd="slow" p14:dur="1500">
        <p:random/>
      </p:transition>
    </mc:Choice>
    <mc:Fallback>
      <p:transition spd="slow">
        <p:random/>
      </p:transition>
    </mc:Fallback>
  </mc:AlternateContent>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63" name=""/>
        <p:cNvGrpSpPr/>
        <p:nvPr/>
      </p:nvGrpSpPr>
      <p:grpSpPr>
        <a:xfrm>
          <a:off x="0" y="0"/>
          <a:ext cx="0" cy="0"/>
        </a:xfrm>
      </p:grpSpPr>
      <p:sp>
        <p:nvSpPr>
          <p:cNvPr id="1049424" name="标题 1"/>
          <p:cNvSpPr>
            <a:spLocks noGrp="1"/>
          </p:cNvSpPr>
          <p:nvPr>
            <p:ph type="title"/>
          </p:nvPr>
        </p:nvSpPr>
        <p:spPr/>
        <p:txBody>
          <a:bodyPr/>
          <a:lstStyle/>
          <a:p>
            <a:r>
              <a:rPr lang="zh-CN" altLang="en-US"/>
              <a:t>安装要求及步骤</a:t>
            </a:r>
            <a:endParaRPr lang="zh-CN" altLang="en-US"/>
          </a:p>
        </p:txBody>
      </p:sp>
      <p:sp>
        <p:nvSpPr>
          <p:cNvPr id="1049426" name="矩形 5"/>
          <p:cNvSpPr/>
          <p:nvPr>
            <p:custDataLst>
              <p:tags r:id="rId2"/>
            </p:custDataLst>
          </p:nvPr>
        </p:nvSpPr>
        <p:spPr>
          <a:xfrm>
            <a:off x="551935" y="2450984"/>
            <a:ext cx="2616742" cy="2646590"/>
          </a:xfrm>
          <a:prstGeom prst="rect">
            <a:avLst/>
          </a:prstGeom>
          <a:solidFill>
            <a:srgbClr val="F2F2F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latin typeface="+mn-ea"/>
              <a:sym typeface="Arial" pitchFamily="34" charset="0"/>
            </a:endParaRPr>
          </a:p>
        </p:txBody>
      </p:sp>
      <p:sp>
        <p:nvSpPr>
          <p:cNvPr id="1049428" name="矩形 10"/>
          <p:cNvSpPr/>
          <p:nvPr>
            <p:custDataLst>
              <p:tags r:id="rId3"/>
            </p:custDataLst>
          </p:nvPr>
        </p:nvSpPr>
        <p:spPr>
          <a:xfrm>
            <a:off x="910386" y="2445182"/>
            <a:ext cx="537278" cy="278588"/>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ormAutofit fontScale="60000"/>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latin typeface="+mn-ea"/>
              <a:sym typeface="Arial" pitchFamily="34" charset="0"/>
            </a:endParaRPr>
          </a:p>
        </p:txBody>
      </p:sp>
      <p:sp>
        <p:nvSpPr>
          <p:cNvPr id="1049430" name="TextBox 2"/>
          <p:cNvSpPr txBox="1"/>
          <p:nvPr>
            <p:custDataLst>
              <p:tags r:id="rId4"/>
            </p:custDataLst>
          </p:nvPr>
        </p:nvSpPr>
        <p:spPr>
          <a:xfrm>
            <a:off x="708596" y="3030566"/>
            <a:ext cx="2303661" cy="1860187"/>
          </a:xfrm>
          <a:prstGeom prst="rect">
            <a:avLst/>
          </a:prstGeom>
          <a:noFill/>
        </p:spPr>
        <p:txBody>
          <a:bodyPr wrap="square" rtlCol="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30000"/>
              </a:lnSpc>
            </a:pPr>
            <a:r>
              <a:rPr lang="zh-CN" altLang="en-US" sz="2000" spc="150">
                <a:solidFill>
                  <a:schemeClr val="dk1">
                    <a:lumMod val="80000"/>
                    <a:lumOff val="20000"/>
                  </a:schemeClr>
                </a:solidFill>
                <a:latin typeface="+mn-ea"/>
                <a:cs typeface="微软雅黑" panose="020b0503020204020204" charset="-122"/>
                <a:sym typeface="Arial" pitchFamily="34" charset="0"/>
              </a:rPr>
              <a:t>安装位置：应安装在便于操作、便于维护的位置</a:t>
            </a:r>
            <a:endParaRPr lang="zh-CN" altLang="en-US" sz="2000" spc="150">
              <a:solidFill>
                <a:schemeClr val="dk1">
                  <a:lumMod val="80000"/>
                  <a:lumOff val="20000"/>
                </a:schemeClr>
              </a:solidFill>
              <a:latin typeface="+mn-ea"/>
              <a:cs typeface="微软雅黑" panose="020b0503020204020204" charset="-122"/>
              <a:sym typeface="Arial" pitchFamily="34" charset="0"/>
            </a:endParaRPr>
          </a:p>
        </p:txBody>
      </p:sp>
      <p:sp>
        <p:nvSpPr>
          <p:cNvPr id="1049432" name="矩形 6"/>
          <p:cNvSpPr/>
          <p:nvPr>
            <p:custDataLst>
              <p:tags r:id="rId5"/>
            </p:custDataLst>
          </p:nvPr>
        </p:nvSpPr>
        <p:spPr>
          <a:xfrm>
            <a:off x="3380862" y="2450984"/>
            <a:ext cx="2616742" cy="2646590"/>
          </a:xfrm>
          <a:prstGeom prst="rect">
            <a:avLst/>
          </a:prstGeom>
          <a:solidFill>
            <a:srgbClr val="F2F2F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latin typeface="+mn-ea"/>
              <a:sym typeface="Arial" pitchFamily="34" charset="0"/>
            </a:endParaRPr>
          </a:p>
        </p:txBody>
      </p:sp>
      <p:sp>
        <p:nvSpPr>
          <p:cNvPr id="1049434" name="矩形 11"/>
          <p:cNvSpPr/>
          <p:nvPr>
            <p:custDataLst>
              <p:tags r:id="rId6"/>
            </p:custDataLst>
          </p:nvPr>
        </p:nvSpPr>
        <p:spPr>
          <a:xfrm>
            <a:off x="3758654" y="2445182"/>
            <a:ext cx="537278" cy="278588"/>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ormAutofit fontScale="60000"/>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latin typeface="+mn-ea"/>
              <a:sym typeface="Arial" pitchFamily="34" charset="0"/>
            </a:endParaRPr>
          </a:p>
        </p:txBody>
      </p:sp>
      <p:sp>
        <p:nvSpPr>
          <p:cNvPr id="1049436" name="TextBox 2"/>
          <p:cNvSpPr txBox="1"/>
          <p:nvPr>
            <p:custDataLst>
              <p:tags r:id="rId7"/>
            </p:custDataLst>
          </p:nvPr>
        </p:nvSpPr>
        <p:spPr>
          <a:xfrm>
            <a:off x="3536878" y="3030566"/>
            <a:ext cx="2303661" cy="1860187"/>
          </a:xfrm>
          <a:prstGeom prst="rect">
            <a:avLst/>
          </a:prstGeom>
          <a:noFill/>
        </p:spPr>
        <p:txBody>
          <a:bodyPr wrap="square" rtlCol="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30000"/>
              </a:lnSpc>
            </a:pPr>
            <a:r>
              <a:rPr lang="zh-CN" altLang="en-US" sz="2000" spc="150">
                <a:solidFill>
                  <a:schemeClr val="dk1">
                    <a:lumMod val="80000"/>
                    <a:lumOff val="20000"/>
                  </a:schemeClr>
                </a:solidFill>
                <a:latin typeface="+mn-ea"/>
                <a:cs typeface="微软雅黑" panose="020b0503020204020204" charset="-122"/>
                <a:sym typeface="Arial" pitchFamily="34" charset="0"/>
              </a:rPr>
              <a:t>安装高度：应符合设计要求，一般不超过1.5米</a:t>
            </a:r>
            <a:endParaRPr lang="zh-CN" altLang="en-US" sz="2000" spc="150">
              <a:solidFill>
                <a:schemeClr val="dk1">
                  <a:lumMod val="80000"/>
                  <a:lumOff val="20000"/>
                </a:schemeClr>
              </a:solidFill>
              <a:latin typeface="+mn-ea"/>
              <a:cs typeface="微软雅黑" panose="020b0503020204020204" charset="-122"/>
              <a:sym typeface="Arial" pitchFamily="34" charset="0"/>
            </a:endParaRPr>
          </a:p>
        </p:txBody>
      </p:sp>
      <p:sp>
        <p:nvSpPr>
          <p:cNvPr id="1049438" name="矩形 33"/>
          <p:cNvSpPr/>
          <p:nvPr>
            <p:custDataLst>
              <p:tags r:id="rId8"/>
            </p:custDataLst>
          </p:nvPr>
        </p:nvSpPr>
        <p:spPr>
          <a:xfrm>
            <a:off x="6205276" y="2450984"/>
            <a:ext cx="2616742" cy="2646590"/>
          </a:xfrm>
          <a:prstGeom prst="rect">
            <a:avLst/>
          </a:prstGeom>
          <a:solidFill>
            <a:srgbClr val="F2F2F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latin typeface="+mn-ea"/>
              <a:sym typeface="Arial" pitchFamily="34" charset="0"/>
            </a:endParaRPr>
          </a:p>
        </p:txBody>
      </p:sp>
      <p:sp>
        <p:nvSpPr>
          <p:cNvPr id="1049440" name="矩形 37"/>
          <p:cNvSpPr/>
          <p:nvPr>
            <p:custDataLst>
              <p:tags r:id="rId9"/>
            </p:custDataLst>
          </p:nvPr>
        </p:nvSpPr>
        <p:spPr>
          <a:xfrm>
            <a:off x="6563727" y="2445182"/>
            <a:ext cx="537278" cy="278588"/>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ormAutofit fontScale="60000"/>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latin typeface="+mn-ea"/>
              <a:sym typeface="Arial" pitchFamily="34" charset="0"/>
            </a:endParaRPr>
          </a:p>
        </p:txBody>
      </p:sp>
      <p:sp>
        <p:nvSpPr>
          <p:cNvPr id="1049442" name="TextBox 2"/>
          <p:cNvSpPr txBox="1"/>
          <p:nvPr>
            <p:custDataLst>
              <p:tags r:id="rId10"/>
            </p:custDataLst>
          </p:nvPr>
        </p:nvSpPr>
        <p:spPr>
          <a:xfrm>
            <a:off x="6361937" y="3030566"/>
            <a:ext cx="2303661" cy="1860187"/>
          </a:xfrm>
          <a:prstGeom prst="rect">
            <a:avLst/>
          </a:prstGeom>
          <a:noFill/>
        </p:spPr>
        <p:txBody>
          <a:bodyPr wrap="square" rtlCol="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30000"/>
              </a:lnSpc>
            </a:pPr>
            <a:r>
              <a:rPr lang="zh-CN" altLang="en-US" sz="2000" spc="150">
                <a:solidFill>
                  <a:schemeClr val="dk1">
                    <a:lumMod val="80000"/>
                    <a:lumOff val="20000"/>
                  </a:schemeClr>
                </a:solidFill>
                <a:latin typeface="+mn-ea"/>
                <a:cs typeface="微软雅黑" panose="020b0503020204020204" charset="-122"/>
                <a:sym typeface="Arial" pitchFamily="34" charset="0"/>
              </a:rPr>
              <a:t>安装方式：可采用地上式、地下式或墙壁式</a:t>
            </a:r>
            <a:endParaRPr lang="zh-CN" altLang="en-US" sz="2000" spc="150">
              <a:solidFill>
                <a:schemeClr val="dk1">
                  <a:lumMod val="80000"/>
                  <a:lumOff val="20000"/>
                </a:schemeClr>
              </a:solidFill>
              <a:latin typeface="+mn-ea"/>
              <a:cs typeface="微软雅黑" panose="020b0503020204020204" charset="-122"/>
              <a:sym typeface="Arial" pitchFamily="34" charset="0"/>
            </a:endParaRPr>
          </a:p>
        </p:txBody>
      </p:sp>
      <p:sp>
        <p:nvSpPr>
          <p:cNvPr id="1049444" name="矩形 34"/>
          <p:cNvSpPr/>
          <p:nvPr>
            <p:custDataLst>
              <p:tags r:id="rId11"/>
            </p:custDataLst>
          </p:nvPr>
        </p:nvSpPr>
        <p:spPr>
          <a:xfrm>
            <a:off x="9023888" y="2450984"/>
            <a:ext cx="2616742" cy="2646590"/>
          </a:xfrm>
          <a:prstGeom prst="rect">
            <a:avLst/>
          </a:prstGeom>
          <a:solidFill>
            <a:srgbClr val="F2F2F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latin typeface="+mn-ea"/>
              <a:sym typeface="Arial" pitchFamily="34" charset="0"/>
            </a:endParaRPr>
          </a:p>
        </p:txBody>
      </p:sp>
      <p:sp>
        <p:nvSpPr>
          <p:cNvPr id="1049446" name="矩形 38"/>
          <p:cNvSpPr/>
          <p:nvPr>
            <p:custDataLst>
              <p:tags r:id="rId12"/>
            </p:custDataLst>
          </p:nvPr>
        </p:nvSpPr>
        <p:spPr>
          <a:xfrm>
            <a:off x="9401680" y="2445182"/>
            <a:ext cx="537278" cy="278588"/>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ormAutofit fontScale="60000"/>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latin typeface="+mn-ea"/>
              <a:sym typeface="Arial" pitchFamily="34" charset="0"/>
            </a:endParaRPr>
          </a:p>
        </p:txBody>
      </p:sp>
      <p:sp>
        <p:nvSpPr>
          <p:cNvPr id="1049448" name="TextBox 2"/>
          <p:cNvSpPr txBox="1"/>
          <p:nvPr>
            <p:custDataLst>
              <p:tags r:id="rId13"/>
            </p:custDataLst>
          </p:nvPr>
        </p:nvSpPr>
        <p:spPr>
          <a:xfrm>
            <a:off x="9180549" y="3030566"/>
            <a:ext cx="2303661" cy="1860187"/>
          </a:xfrm>
          <a:prstGeom prst="rect">
            <a:avLst/>
          </a:prstGeom>
          <a:noFill/>
        </p:spPr>
        <p:txBody>
          <a:bodyPr wrap="square" rtlCol="0">
            <a:normAutofit fontScale="95000" lnSpcReduction="2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30000"/>
              </a:lnSpc>
            </a:pPr>
            <a:r>
              <a:rPr lang="zh-CN" altLang="en-US" sz="2000" spc="150">
                <a:solidFill>
                  <a:schemeClr val="dk1">
                    <a:lumMod val="80000"/>
                    <a:lumOff val="20000"/>
                  </a:schemeClr>
                </a:solidFill>
                <a:latin typeface="+mn-ea"/>
                <a:cs typeface="微软雅黑" panose="020b0503020204020204" charset="-122"/>
                <a:sym typeface="Arial" pitchFamily="34" charset="0"/>
              </a:rPr>
              <a:t>安装步骤：先安装接合器底座，再安装本体，最后安装阀门和法兰</a:t>
            </a:r>
            <a:endParaRPr lang="zh-CN" altLang="en-US" sz="2000" spc="150">
              <a:solidFill>
                <a:schemeClr val="dk1">
                  <a:lumMod val="80000"/>
                  <a:lumOff val="20000"/>
                </a:schemeClr>
              </a:solidFill>
              <a:latin typeface="+mn-ea"/>
              <a:cs typeface="微软雅黑" panose="020b0503020204020204" charset="-122"/>
              <a:sym typeface="Arial" pitchFamily="34" charset="0"/>
            </a:endParaRPr>
          </a:p>
        </p:txBody>
      </p:sp>
    </p:spTree>
  </p:cSld>
  <p:clrMapOvr>
    <a:masterClrMapping/>
  </p:clrMapOvr>
  <mc:AlternateContent>
    <mc:Choice xmlns:p14="http://schemas.microsoft.com/office/powerpoint/2010/main" Requires="p14">
      <p:transition spd="slow" p14:dur="1500">
        <p:random/>
      </p:transition>
    </mc:Choice>
    <mc:Fallback>
      <p:transition spd="slow">
        <p:random/>
      </p:transition>
    </mc:Fallback>
  </mc:AlternateContent>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71" name=""/>
        <p:cNvGrpSpPr/>
        <p:nvPr/>
      </p:nvGrpSpPr>
      <p:grpSpPr>
        <a:xfrm>
          <a:off x="0" y="0"/>
          <a:ext cx="0" cy="0"/>
        </a:xfrm>
      </p:grpSpPr>
      <p:sp>
        <p:nvSpPr>
          <p:cNvPr id="1049486" name="标题 1"/>
          <p:cNvSpPr>
            <a:spLocks noGrp="1"/>
          </p:cNvSpPr>
          <p:nvPr>
            <p:ph type="title"/>
          </p:nvPr>
        </p:nvSpPr>
        <p:spPr/>
        <p:txBody>
          <a:bodyPr/>
          <a:lstStyle/>
          <a:p>
            <a:r>
              <a:rPr lang="zh-CN" altLang="en-US"/>
              <a:t>使用方法及注意事项</a:t>
            </a:r>
            <a:endParaRPr lang="zh-CN" altLang="en-US"/>
          </a:p>
        </p:txBody>
      </p:sp>
      <p:sp>
        <p:nvSpPr>
          <p:cNvPr id="1049488" name="圆角矩形 3"/>
          <p:cNvSpPr/>
          <p:nvPr>
            <p:custDataLst>
              <p:tags r:id="rId2"/>
            </p:custDataLst>
          </p:nvPr>
        </p:nvSpPr>
        <p:spPr>
          <a:xfrm rot="16200000">
            <a:off x="5606883" y="-3689814"/>
            <a:ext cx="976802" cy="11085693"/>
          </a:xfrm>
          <a:prstGeom prst="roundRect">
            <a:avLst>
              <a:gd name="adj" fmla="val 0"/>
            </a:avLst>
          </a:prstGeom>
          <a:solidFill>
            <a:schemeClr val="bg1"/>
          </a:solidFill>
          <a:ln>
            <a:noFill/>
          </a:ln>
          <a:effectLst>
            <a:outerShdw blurRad="279400" dist="114300" dir="1020000" algn="bl" rotWithShape="0">
              <a:schemeClr val="accent1">
                <a:alpha val="3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vertOverflow="overflow" horzOverflow="overflow" vert="horz" wrap="square" numCol="1" spcCol="0" rtlCol="0" fromWordArt="0" anchor="ctr" anchorCtr="0" forceAA="0" compatLnSpc="1">
            <a:norm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lvl="0" algn="ctr">
              <a:lnSpc>
                <a:spcPct val="120000"/>
              </a:lnSpc>
              <a:buClrTx/>
              <a:buSzTx/>
              <a:buFontTx/>
            </a:pPr>
            <a:endParaRPr lang="zh-CN" altLang="en-US">
              <a:solidFill>
                <a:schemeClr val="tx1">
                  <a:lumMod val="75000"/>
                  <a:lumOff val="25000"/>
                </a:schemeClr>
              </a:solidFill>
              <a:latin typeface="+mn-ea"/>
              <a:sym typeface="+mn-ea"/>
            </a:endParaRPr>
          </a:p>
        </p:txBody>
      </p:sp>
      <p:sp>
        <p:nvSpPr>
          <p:cNvPr id="1049490" name="圆角矩形 4"/>
          <p:cNvSpPr/>
          <p:nvPr>
            <p:custDataLst>
              <p:tags r:id="rId3"/>
            </p:custDataLst>
          </p:nvPr>
        </p:nvSpPr>
        <p:spPr>
          <a:xfrm rot="16200000">
            <a:off x="137659" y="1779409"/>
            <a:ext cx="975194" cy="146320"/>
          </a:xfrm>
          <a:prstGeom prst="roundRect">
            <a:avLst>
              <a:gd name="adj" fmla="val 7894"/>
            </a:avLst>
          </a:prstGeom>
          <a:gradFill>
            <a:gsLst>
              <a:gs pos="0">
                <a:schemeClr val="accent1"/>
              </a:gs>
              <a:gs pos="100000">
                <a:schemeClr val="accent1">
                  <a:lumMod val="75000"/>
                </a:schemeClr>
              </a:gs>
            </a:gsLst>
            <a:lin ang="7800000" scaled="0"/>
          </a:gradFill>
          <a:ln>
            <a:noFill/>
          </a:ln>
          <a:effectLst>
            <a:outerShdw blurRad="381000" dist="63500" dir="18900000" algn="bl" rotWithShape="0">
              <a:srgbClr val="4575F0">
                <a:alpha val="45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normAutofit fontScale="25000"/>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fontAlgn="auto">
              <a:lnSpc>
                <a:spcPct val="120000"/>
              </a:lnSpc>
            </a:pPr>
            <a:endParaRPr lang="zh-CN" altLang="en-US">
              <a:solidFill>
                <a:schemeClr val="tx1">
                  <a:lumMod val="75000"/>
                  <a:lumOff val="25000"/>
                </a:schemeClr>
              </a:solidFill>
              <a:effectLst/>
              <a:latin typeface="+mn-ea"/>
            </a:endParaRPr>
          </a:p>
        </p:txBody>
      </p:sp>
      <p:sp>
        <p:nvSpPr>
          <p:cNvPr id="1049492" name="圆角矩形 5"/>
          <p:cNvSpPr/>
          <p:nvPr>
            <p:custDataLst>
              <p:tags r:id="rId4"/>
            </p:custDataLst>
          </p:nvPr>
        </p:nvSpPr>
        <p:spPr>
          <a:xfrm rot="16200000">
            <a:off x="5608171" y="-2402901"/>
            <a:ext cx="976802" cy="11086497"/>
          </a:xfrm>
          <a:prstGeom prst="roundRect">
            <a:avLst>
              <a:gd name="adj" fmla="val 0"/>
            </a:avLst>
          </a:prstGeom>
          <a:solidFill>
            <a:schemeClr val="bg1"/>
          </a:solidFill>
          <a:ln>
            <a:noFill/>
          </a:ln>
          <a:effectLst>
            <a:outerShdw blurRad="279400" dist="114300" dir="1020000" algn="bl" rotWithShape="0">
              <a:schemeClr val="accent1">
                <a:alpha val="3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vertOverflow="overflow" horzOverflow="overflow" vert="horz" wrap="square" numCol="1" spcCol="0" rtlCol="0" fromWordArt="0" anchor="ctr" anchorCtr="0" forceAA="0" compatLnSpc="1">
            <a:norm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lvl="0" algn="ctr">
              <a:lnSpc>
                <a:spcPct val="120000"/>
              </a:lnSpc>
              <a:buClrTx/>
              <a:buSzTx/>
              <a:buFontTx/>
            </a:pPr>
            <a:endParaRPr lang="zh-CN" altLang="en-US">
              <a:solidFill>
                <a:schemeClr val="tx1">
                  <a:lumMod val="75000"/>
                  <a:lumOff val="25000"/>
                </a:schemeClr>
              </a:solidFill>
              <a:latin typeface="+mn-ea"/>
              <a:sym typeface="+mn-ea"/>
            </a:endParaRPr>
          </a:p>
        </p:txBody>
      </p:sp>
      <p:sp>
        <p:nvSpPr>
          <p:cNvPr id="1049494" name="圆角矩形 6"/>
          <p:cNvSpPr/>
          <p:nvPr>
            <p:custDataLst>
              <p:tags r:id="rId5"/>
            </p:custDataLst>
          </p:nvPr>
        </p:nvSpPr>
        <p:spPr>
          <a:xfrm rot="16200000">
            <a:off x="138948" y="3066967"/>
            <a:ext cx="975194" cy="146320"/>
          </a:xfrm>
          <a:prstGeom prst="roundRect">
            <a:avLst>
              <a:gd name="adj" fmla="val 7894"/>
            </a:avLst>
          </a:prstGeom>
          <a:gradFill>
            <a:gsLst>
              <a:gs pos="0">
                <a:schemeClr val="accent1"/>
              </a:gs>
              <a:gs pos="100000">
                <a:schemeClr val="accent1">
                  <a:lumMod val="75000"/>
                </a:schemeClr>
              </a:gs>
            </a:gsLst>
            <a:lin ang="7800000" scaled="0"/>
          </a:gradFill>
          <a:ln>
            <a:noFill/>
          </a:ln>
          <a:effectLst>
            <a:outerShdw blurRad="381000" dist="63500" dir="18900000" algn="bl" rotWithShape="0">
              <a:srgbClr val="4575F0">
                <a:alpha val="45000"/>
              </a:srgbClr>
            </a:outerShdw>
          </a:effectLst>
        </p:spPr>
        <p:style>
          <a:lnRef idx="2">
            <a:schemeClr val="accent1">
              <a:shade val="50000"/>
            </a:schemeClr>
          </a:lnRef>
          <a:fillRef idx="1">
            <a:schemeClr val="accent1"/>
          </a:fillRef>
          <a:effectRef idx="0">
            <a:schemeClr val="accent1"/>
          </a:effectRef>
          <a:fontRef idx="minor">
            <a:schemeClr val="lt1"/>
          </a:fontRef>
        </p:style>
        <p:txBody>
          <a:bodyPr vertOverflow="overflow" horzOverflow="overflow" vert="horz" wrap="square" numCol="1" spcCol="0" rtlCol="0" fromWordArt="0" anchor="ctr" anchorCtr="0" forceAA="0" compatLnSpc="1">
            <a:normAutofit fontScale="25000"/>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lvl="0" algn="ctr">
              <a:lnSpc>
                <a:spcPct val="120000"/>
              </a:lnSpc>
              <a:buClrTx/>
              <a:buSzTx/>
              <a:buFontTx/>
            </a:pPr>
            <a:endParaRPr lang="zh-CN" altLang="en-US">
              <a:solidFill>
                <a:schemeClr val="tx1">
                  <a:lumMod val="75000"/>
                  <a:lumOff val="25000"/>
                </a:schemeClr>
              </a:solidFill>
              <a:effectLst/>
              <a:latin typeface="+mn-ea"/>
              <a:sym typeface="+mn-ea"/>
            </a:endParaRPr>
          </a:p>
        </p:txBody>
      </p:sp>
      <p:sp>
        <p:nvSpPr>
          <p:cNvPr id="1049496" name="圆角矩形 9"/>
          <p:cNvSpPr/>
          <p:nvPr>
            <p:custDataLst>
              <p:tags r:id="rId6"/>
            </p:custDataLst>
          </p:nvPr>
        </p:nvSpPr>
        <p:spPr>
          <a:xfrm rot="16200000">
            <a:off x="5606883" y="-1140475"/>
            <a:ext cx="976802" cy="11085693"/>
          </a:xfrm>
          <a:prstGeom prst="roundRect">
            <a:avLst>
              <a:gd name="adj" fmla="val 0"/>
            </a:avLst>
          </a:prstGeom>
          <a:solidFill>
            <a:schemeClr val="bg1"/>
          </a:solidFill>
          <a:ln>
            <a:noFill/>
          </a:ln>
          <a:effectLst>
            <a:outerShdw blurRad="279400" dist="114300" dir="1020000" algn="bl" rotWithShape="0">
              <a:schemeClr val="accent1">
                <a:alpha val="3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vertOverflow="overflow" horzOverflow="overflow" vert="horz" wrap="square" numCol="1" spcCol="0" rtlCol="0" fromWordArt="0" anchor="ctr" anchorCtr="0" forceAA="0" compatLnSpc="1">
            <a:norm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lvl="0" algn="ctr">
              <a:lnSpc>
                <a:spcPct val="120000"/>
              </a:lnSpc>
              <a:buClrTx/>
              <a:buSzTx/>
              <a:buFontTx/>
            </a:pPr>
            <a:endParaRPr lang="zh-CN" altLang="en-US">
              <a:solidFill>
                <a:schemeClr val="tx1">
                  <a:lumMod val="75000"/>
                  <a:lumOff val="25000"/>
                </a:schemeClr>
              </a:solidFill>
              <a:latin typeface="+mn-ea"/>
              <a:sym typeface="+mn-ea"/>
            </a:endParaRPr>
          </a:p>
        </p:txBody>
      </p:sp>
      <p:sp>
        <p:nvSpPr>
          <p:cNvPr id="1049498" name="圆角矩形 10"/>
          <p:cNvSpPr/>
          <p:nvPr>
            <p:custDataLst>
              <p:tags r:id="rId7"/>
            </p:custDataLst>
          </p:nvPr>
        </p:nvSpPr>
        <p:spPr>
          <a:xfrm rot="16200000">
            <a:off x="137659" y="4328749"/>
            <a:ext cx="975194" cy="146320"/>
          </a:xfrm>
          <a:prstGeom prst="roundRect">
            <a:avLst>
              <a:gd name="adj" fmla="val 7894"/>
            </a:avLst>
          </a:prstGeom>
          <a:gradFill>
            <a:gsLst>
              <a:gs pos="0">
                <a:schemeClr val="accent1"/>
              </a:gs>
              <a:gs pos="100000">
                <a:schemeClr val="accent1">
                  <a:lumMod val="75000"/>
                </a:schemeClr>
              </a:gs>
            </a:gsLst>
            <a:lin ang="7800000" scaled="0"/>
          </a:gradFill>
          <a:ln>
            <a:noFill/>
          </a:ln>
          <a:effectLst>
            <a:outerShdw blurRad="381000" dist="63500" dir="18900000" algn="bl" rotWithShape="0">
              <a:srgbClr val="4575F0">
                <a:alpha val="45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normAutofit fontScale="25000"/>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fontAlgn="auto">
              <a:lnSpc>
                <a:spcPct val="120000"/>
              </a:lnSpc>
            </a:pPr>
            <a:endParaRPr lang="zh-CN" altLang="en-US">
              <a:solidFill>
                <a:schemeClr val="tx1">
                  <a:lumMod val="75000"/>
                  <a:lumOff val="25000"/>
                </a:schemeClr>
              </a:solidFill>
              <a:effectLst/>
              <a:latin typeface="+mn-ea"/>
            </a:endParaRPr>
          </a:p>
        </p:txBody>
      </p:sp>
      <p:sp>
        <p:nvSpPr>
          <p:cNvPr id="1049500" name="圆角矩形 11"/>
          <p:cNvSpPr/>
          <p:nvPr>
            <p:custDataLst>
              <p:tags r:id="rId8"/>
            </p:custDataLst>
          </p:nvPr>
        </p:nvSpPr>
        <p:spPr>
          <a:xfrm rot="16200000">
            <a:off x="5608171" y="145795"/>
            <a:ext cx="976802" cy="11086497"/>
          </a:xfrm>
          <a:prstGeom prst="roundRect">
            <a:avLst>
              <a:gd name="adj" fmla="val 0"/>
            </a:avLst>
          </a:prstGeom>
          <a:solidFill>
            <a:schemeClr val="bg1"/>
          </a:solidFill>
          <a:ln>
            <a:noFill/>
          </a:ln>
          <a:effectLst>
            <a:outerShdw blurRad="279400" dist="114300" dir="1020000" algn="bl" rotWithShape="0">
              <a:schemeClr val="accent1">
                <a:alpha val="3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vertOverflow="overflow" horzOverflow="overflow" vert="horz" wrap="square" numCol="1" spcCol="0" rtlCol="0" fromWordArt="0" anchor="ctr" anchorCtr="0" forceAA="0" compatLnSpc="1">
            <a:norm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lvl="0" algn="ctr">
              <a:lnSpc>
                <a:spcPct val="120000"/>
              </a:lnSpc>
              <a:buClrTx/>
              <a:buSzTx/>
              <a:buFontTx/>
            </a:pPr>
            <a:endParaRPr lang="zh-CN" altLang="en-US">
              <a:solidFill>
                <a:schemeClr val="tx1">
                  <a:lumMod val="75000"/>
                  <a:lumOff val="25000"/>
                </a:schemeClr>
              </a:solidFill>
              <a:latin typeface="+mn-ea"/>
              <a:sym typeface="+mn-ea"/>
            </a:endParaRPr>
          </a:p>
        </p:txBody>
      </p:sp>
      <p:sp>
        <p:nvSpPr>
          <p:cNvPr id="1049502" name="圆角矩形 12"/>
          <p:cNvSpPr/>
          <p:nvPr>
            <p:custDataLst>
              <p:tags r:id="rId9"/>
            </p:custDataLst>
          </p:nvPr>
        </p:nvSpPr>
        <p:spPr>
          <a:xfrm rot="16200000">
            <a:off x="138948" y="5615663"/>
            <a:ext cx="975194" cy="146320"/>
          </a:xfrm>
          <a:prstGeom prst="roundRect">
            <a:avLst>
              <a:gd name="adj" fmla="val 7894"/>
            </a:avLst>
          </a:prstGeom>
          <a:gradFill>
            <a:gsLst>
              <a:gs pos="0">
                <a:schemeClr val="accent1"/>
              </a:gs>
              <a:gs pos="100000">
                <a:schemeClr val="accent1">
                  <a:lumMod val="75000"/>
                </a:schemeClr>
              </a:gs>
            </a:gsLst>
            <a:lin ang="7800000" scaled="0"/>
          </a:gradFill>
          <a:ln>
            <a:noFill/>
          </a:ln>
          <a:effectLst>
            <a:outerShdw blurRad="381000" dist="63500" dir="18900000" algn="bl" rotWithShape="0">
              <a:srgbClr val="4575F0">
                <a:alpha val="45000"/>
              </a:srgbClr>
            </a:outerShdw>
          </a:effectLst>
        </p:spPr>
        <p:style>
          <a:lnRef idx="2">
            <a:schemeClr val="accent1">
              <a:shade val="50000"/>
            </a:schemeClr>
          </a:lnRef>
          <a:fillRef idx="1">
            <a:schemeClr val="accent1"/>
          </a:fillRef>
          <a:effectRef idx="0">
            <a:schemeClr val="accent1"/>
          </a:effectRef>
          <a:fontRef idx="minor">
            <a:schemeClr val="lt1"/>
          </a:fontRef>
        </p:style>
        <p:txBody>
          <a:bodyPr vertOverflow="overflow" horzOverflow="overflow" vert="horz" wrap="square" numCol="1" spcCol="0" rtlCol="0" fromWordArt="0" anchor="ctr" anchorCtr="0" forceAA="0" compatLnSpc="1">
            <a:normAutofit fontScale="25000"/>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lvl="0" algn="ctr">
              <a:lnSpc>
                <a:spcPct val="120000"/>
              </a:lnSpc>
              <a:buClrTx/>
              <a:buSzTx/>
              <a:buFontTx/>
            </a:pPr>
            <a:endParaRPr lang="zh-CN" altLang="en-US">
              <a:solidFill>
                <a:schemeClr val="tx1">
                  <a:lumMod val="75000"/>
                  <a:lumOff val="25000"/>
                </a:schemeClr>
              </a:solidFill>
              <a:effectLst/>
              <a:latin typeface="+mn-ea"/>
              <a:sym typeface="+mn-ea"/>
            </a:endParaRPr>
          </a:p>
        </p:txBody>
      </p:sp>
      <p:sp>
        <p:nvSpPr>
          <p:cNvPr id="1049504" name="文本框 7"/>
          <p:cNvSpPr txBox="1"/>
          <p:nvPr>
            <p:custDataLst>
              <p:tags r:id="rId10"/>
            </p:custDataLst>
          </p:nvPr>
        </p:nvSpPr>
        <p:spPr>
          <a:xfrm>
            <a:off x="1017942" y="3913740"/>
            <a:ext cx="10620205" cy="976802"/>
          </a:xfrm>
          <a:prstGeom prst="rect">
            <a:avLst/>
          </a:prstGeom>
        </p:spPr>
        <p:txBody>
          <a:bodyPr vert="horz" wrap="square" lIns="90000" tIns="46800" rIns="0" bIns="46800" rtlCol="0" anchor="ctr" anchorCtr="0">
            <a:normAutofit/>
          </a:bodyPr>
          <a:lstStyle>
            <a:defPPr>
              <a:defRPr lang="zh-CN"/>
            </a:defPPr>
            <a:lvl1pPr marL="0" algn="l" defTabSz="914400" rtl="0" eaLnBrk="1" fontAlgn="auto" latinLnBrk="0" hangingPunct="1">
              <a:lnSpc>
                <a:spcPct val="120000"/>
              </a:lnSpc>
              <a:spcBef>
                <a:spcPct val="0"/>
              </a:spcBef>
              <a:buNone/>
              <a:defRPr sz="1600" b="0" u="none" strike="noStrike" kern="1200" cap="none" spc="200" normalizeH="0" baseline="0">
                <a:solidFill>
                  <a:schemeClr val="tx1"/>
                </a:solidFill>
                <a:latin typeface="Arial" pitchFamily="34" charset="0"/>
                <a:ea typeface="微软雅黑"/>
                <a:cs typeface="+mj-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2400">
                <a:latin typeface="+mn-ea"/>
                <a:ea typeface="+mn-ea"/>
              </a:rPr>
              <a:t>注意事项：操作过程中保持安全距离，避免误操作导致意外伤害</a:t>
            </a:r>
            <a:endParaRPr lang="zh-CN" altLang="en-US" sz="2400">
              <a:latin typeface="+mn-ea"/>
              <a:ea typeface="+mn-ea"/>
            </a:endParaRPr>
          </a:p>
        </p:txBody>
      </p:sp>
      <p:sp>
        <p:nvSpPr>
          <p:cNvPr id="1049506" name="文本框 8"/>
          <p:cNvSpPr txBox="1"/>
          <p:nvPr>
            <p:custDataLst>
              <p:tags r:id="rId11"/>
            </p:custDataLst>
          </p:nvPr>
        </p:nvSpPr>
        <p:spPr>
          <a:xfrm>
            <a:off x="1017942" y="5201298"/>
            <a:ext cx="10620205" cy="975997"/>
          </a:xfrm>
          <a:prstGeom prst="rect">
            <a:avLst/>
          </a:prstGeom>
        </p:spPr>
        <p:txBody>
          <a:bodyPr vert="horz" wrap="square" lIns="90000" tIns="46800" rIns="90000" bIns="46800" rtlCol="0" anchor="ctr" anchorCtr="0">
            <a:normAutofit/>
          </a:bodyPr>
          <a:lstStyle>
            <a:defPPr>
              <a:defRPr lang="zh-CN"/>
            </a:defPPr>
            <a:lvl1pPr marL="0" algn="l" defTabSz="914400" rtl="0" eaLnBrk="1" fontAlgn="auto" latinLnBrk="0" hangingPunct="1">
              <a:lnSpc>
                <a:spcPct val="120000"/>
              </a:lnSpc>
              <a:spcBef>
                <a:spcPct val="0"/>
              </a:spcBef>
              <a:buNone/>
              <a:defRPr sz="1600" b="0" u="none" strike="noStrike" kern="1200" cap="none" spc="200" normalizeH="0" baseline="0">
                <a:solidFill>
                  <a:schemeClr val="tx1"/>
                </a:solidFill>
                <a:latin typeface="Arial" pitchFamily="34" charset="0"/>
                <a:ea typeface="微软雅黑"/>
                <a:cs typeface="+mj-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2400">
                <a:latin typeface="+mn-ea"/>
                <a:ea typeface="+mn-ea"/>
              </a:rPr>
              <a:t>维护保养：定期检查和保养，确保设备正常运行和使用寿命</a:t>
            </a:r>
            <a:endParaRPr lang="zh-CN" altLang="en-US" sz="2400">
              <a:latin typeface="+mn-ea"/>
              <a:ea typeface="+mn-ea"/>
            </a:endParaRPr>
          </a:p>
        </p:txBody>
      </p:sp>
      <p:sp>
        <p:nvSpPr>
          <p:cNvPr id="1049508" name="文本框 13"/>
          <p:cNvSpPr txBox="1"/>
          <p:nvPr>
            <p:custDataLst>
              <p:tags r:id="rId12"/>
            </p:custDataLst>
          </p:nvPr>
        </p:nvSpPr>
        <p:spPr>
          <a:xfrm>
            <a:off x="1017942" y="1364400"/>
            <a:ext cx="10620205" cy="976802"/>
          </a:xfrm>
          <a:prstGeom prst="rect">
            <a:avLst/>
          </a:prstGeom>
        </p:spPr>
        <p:txBody>
          <a:bodyPr vert="horz" wrap="square" lIns="90000" tIns="46800" rIns="0" bIns="46800" rtlCol="0" anchor="ctr" anchorCtr="0">
            <a:normAutofit/>
          </a:bodyPr>
          <a:lstStyle>
            <a:defPPr>
              <a:defRPr lang="zh-CN"/>
            </a:defPPr>
            <a:lvl1pPr marL="0" algn="l" defTabSz="914400" rtl="0" eaLnBrk="1" fontAlgn="auto" latinLnBrk="0" hangingPunct="1">
              <a:lnSpc>
                <a:spcPct val="120000"/>
              </a:lnSpc>
              <a:spcBef>
                <a:spcPct val="0"/>
              </a:spcBef>
              <a:buNone/>
              <a:defRPr sz="1600" b="0" u="none" strike="noStrike" kern="1200" cap="none" spc="200" normalizeH="0" baseline="0">
                <a:solidFill>
                  <a:schemeClr val="tx1"/>
                </a:solidFill>
                <a:latin typeface="Arial" pitchFamily="34" charset="0"/>
                <a:ea typeface="微软雅黑"/>
                <a:cs typeface="+mj-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2400">
                <a:latin typeface="+mn-ea"/>
                <a:ea typeface="+mn-ea"/>
              </a:rPr>
              <a:t>使用前检查：确保消防水泵接合器外观完好，无损坏或泄漏</a:t>
            </a:r>
            <a:endParaRPr lang="zh-CN" altLang="en-US" sz="2400">
              <a:latin typeface="+mn-ea"/>
              <a:ea typeface="+mn-ea"/>
            </a:endParaRPr>
          </a:p>
        </p:txBody>
      </p:sp>
      <p:sp>
        <p:nvSpPr>
          <p:cNvPr id="1049510" name="文本框 14"/>
          <p:cNvSpPr txBox="1"/>
          <p:nvPr>
            <p:custDataLst>
              <p:tags r:id="rId13"/>
            </p:custDataLst>
          </p:nvPr>
        </p:nvSpPr>
        <p:spPr>
          <a:xfrm>
            <a:off x="1017942" y="2653247"/>
            <a:ext cx="10620205" cy="975997"/>
          </a:xfrm>
          <a:prstGeom prst="rect">
            <a:avLst/>
          </a:prstGeom>
        </p:spPr>
        <p:txBody>
          <a:bodyPr vert="horz" wrap="square" lIns="90000" tIns="46800" rIns="90000" bIns="46800" rtlCol="0" anchor="ctr" anchorCtr="0">
            <a:normAutofit/>
          </a:bodyPr>
          <a:lstStyle>
            <a:defPPr>
              <a:defRPr lang="zh-CN"/>
            </a:defPPr>
            <a:lvl1pPr marL="0" algn="l" defTabSz="914400" rtl="0" eaLnBrk="1" fontAlgn="auto" latinLnBrk="0" hangingPunct="1">
              <a:lnSpc>
                <a:spcPct val="120000"/>
              </a:lnSpc>
              <a:spcBef>
                <a:spcPct val="0"/>
              </a:spcBef>
              <a:buNone/>
              <a:defRPr sz="1600" b="0" u="none" strike="noStrike" kern="1200" cap="none" spc="200" normalizeH="0" baseline="0">
                <a:solidFill>
                  <a:schemeClr val="tx1"/>
                </a:solidFill>
                <a:latin typeface="Arial" pitchFamily="34" charset="0"/>
                <a:ea typeface="微软雅黑"/>
                <a:cs typeface="+mj-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2400">
                <a:latin typeface="+mn-ea"/>
                <a:ea typeface="+mn-ea"/>
              </a:rPr>
              <a:t>使用方法：按照规定步骤操作，确保连接正确，压力稳定</a:t>
            </a:r>
            <a:endParaRPr lang="zh-CN" altLang="en-US" sz="2400">
              <a:latin typeface="+mn-ea"/>
              <a:ea typeface="+mn-ea"/>
            </a:endParaRPr>
          </a:p>
        </p:txBody>
      </p:sp>
    </p:spTree>
  </p:cSld>
  <p:clrMapOvr>
    <a:masterClrMapping/>
  </p:clrMapOvr>
  <mc:AlternateContent>
    <mc:Choice xmlns:p14="http://schemas.microsoft.com/office/powerpoint/2010/main" Requires="p14">
      <p:transition spd="slow" p14:dur="1500">
        <p:random/>
      </p:transition>
    </mc:Choice>
    <mc:Fallback>
      <p:transition spd="slow">
        <p:random/>
      </p:transition>
    </mc:Fallback>
  </mc:AlternateContent>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79" name=""/>
        <p:cNvGrpSpPr/>
        <p:nvPr/>
      </p:nvGrpSpPr>
      <p:grpSpPr>
        <a:xfrm>
          <a:off x="0" y="0"/>
          <a:ext cx="0" cy="0"/>
        </a:xfrm>
      </p:grpSpPr>
      <p:sp>
        <p:nvSpPr>
          <p:cNvPr id="1049548" name="标题 1"/>
          <p:cNvSpPr>
            <a:spLocks noGrp="1"/>
          </p:cNvSpPr>
          <p:nvPr>
            <p:ph type="title"/>
          </p:nvPr>
        </p:nvSpPr>
        <p:spPr/>
        <p:txBody>
          <a:bodyPr/>
          <a:lstStyle/>
          <a:p>
            <a:r>
              <a:rPr lang="zh-CN" altLang="en-US"/>
              <a:t>常见故障排除及维护保养</a:t>
            </a:r>
            <a:endParaRPr lang="zh-CN" altLang="en-US"/>
          </a:p>
        </p:txBody>
      </p:sp>
      <p:sp>
        <p:nvSpPr>
          <p:cNvPr id="1049550" name="矩形 3"/>
          <p:cNvSpPr/>
          <p:nvPr>
            <p:custDataLst>
              <p:tags r:id="rId2"/>
            </p:custDataLst>
          </p:nvPr>
        </p:nvSpPr>
        <p:spPr>
          <a:xfrm>
            <a:off x="1564041" y="1364400"/>
            <a:ext cx="9598208" cy="1055296"/>
          </a:xfrm>
          <a:prstGeom prst="rect">
            <a:avLst/>
          </a:prstGeom>
          <a:solidFill>
            <a:schemeClr val="accent1">
              <a:lumMod val="20000"/>
              <a:lumOff val="80000"/>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1049552" name="矩形 13"/>
          <p:cNvSpPr/>
          <p:nvPr>
            <p:custDataLst>
              <p:tags r:id="rId3"/>
            </p:custDataLst>
          </p:nvPr>
        </p:nvSpPr>
        <p:spPr>
          <a:xfrm>
            <a:off x="1029812" y="1364400"/>
            <a:ext cx="260300" cy="1055296"/>
          </a:xfrm>
          <a:prstGeom prst="rect">
            <a:avLst/>
          </a:prstGeom>
          <a:solidFill>
            <a:schemeClr val="accent1">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1049554" name="文本框 4"/>
          <p:cNvSpPr txBox="1"/>
          <p:nvPr>
            <p:custDataLst>
              <p:tags r:id="rId4"/>
            </p:custDataLst>
          </p:nvPr>
        </p:nvSpPr>
        <p:spPr>
          <a:xfrm>
            <a:off x="1838861" y="1455579"/>
            <a:ext cx="9183796" cy="872991"/>
          </a:xfrm>
          <a:prstGeom prst="rect">
            <a:avLst/>
          </a:prstGeom>
          <a:noFill/>
        </p:spPr>
        <p:txBody>
          <a:bodyPr vert="horz" wrap="square" lIns="91440" tIns="45720" rIns="91440" bIns="45720" rtlCol="0" anchor="ctr"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l">
              <a:lnSpc>
                <a:spcPct val="130000"/>
              </a:lnSpc>
              <a:spcBef>
                <a:spcPct val="0"/>
              </a:spcBef>
              <a:spcAft>
                <a:spcPct val="0"/>
              </a:spcAft>
              <a:buClrTx/>
              <a:buSzTx/>
              <a:buFontTx/>
            </a:pPr>
            <a:r>
              <a:rPr lang="zh-CN" altLang="en-US" sz="2000" spc="150">
                <a:solidFill>
                  <a:schemeClr val="tx1">
                    <a:lumMod val="85000"/>
                    <a:lumOff val="15000"/>
                  </a:schemeClr>
                </a:solidFill>
                <a:latin typeface="+mn-ea"/>
                <a:sym typeface="+mn-ea"/>
              </a:rPr>
              <a:t>常见故障类型：漏水、漏气、压力不稳等</a:t>
            </a:r>
            <a:endParaRPr lang="zh-CN" altLang="en-US" sz="2000" spc="150">
              <a:solidFill>
                <a:schemeClr val="tx1">
                  <a:lumMod val="85000"/>
                  <a:lumOff val="15000"/>
                </a:schemeClr>
              </a:solidFill>
              <a:latin typeface="+mn-ea"/>
              <a:sym typeface="+mn-ea"/>
            </a:endParaRPr>
          </a:p>
        </p:txBody>
      </p:sp>
      <p:sp>
        <p:nvSpPr>
          <p:cNvPr id="1049556" name="矩形 39"/>
          <p:cNvSpPr/>
          <p:nvPr>
            <p:custDataLst>
              <p:tags r:id="rId5"/>
            </p:custDataLst>
          </p:nvPr>
        </p:nvSpPr>
        <p:spPr>
          <a:xfrm>
            <a:off x="1564041" y="2617142"/>
            <a:ext cx="9598208" cy="1055296"/>
          </a:xfrm>
          <a:prstGeom prst="rect">
            <a:avLst/>
          </a:prstGeom>
          <a:solidFill>
            <a:schemeClr val="accent2">
              <a:lumMod val="20000"/>
              <a:lumOff val="80000"/>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1049558" name="矩形 5"/>
          <p:cNvSpPr/>
          <p:nvPr>
            <p:custDataLst>
              <p:tags r:id="rId6"/>
            </p:custDataLst>
          </p:nvPr>
        </p:nvSpPr>
        <p:spPr>
          <a:xfrm>
            <a:off x="1029812" y="2617142"/>
            <a:ext cx="260300" cy="1055296"/>
          </a:xfrm>
          <a:prstGeom prst="rect">
            <a:avLst/>
          </a:prstGeom>
          <a:solidFill>
            <a:schemeClr val="accent2">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1049560" name="文本框 41"/>
          <p:cNvSpPr txBox="1"/>
          <p:nvPr>
            <p:custDataLst>
              <p:tags r:id="rId7"/>
            </p:custDataLst>
          </p:nvPr>
        </p:nvSpPr>
        <p:spPr>
          <a:xfrm>
            <a:off x="1838861" y="2708320"/>
            <a:ext cx="9183796" cy="872991"/>
          </a:xfrm>
          <a:prstGeom prst="rect">
            <a:avLst/>
          </a:prstGeom>
          <a:noFill/>
        </p:spPr>
        <p:txBody>
          <a:bodyPr vert="horz" wrap="square" lIns="91440" tIns="45720" rIns="91440" bIns="45720" rtlCol="0" anchor="ctr"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l">
              <a:lnSpc>
                <a:spcPct val="130000"/>
              </a:lnSpc>
              <a:spcBef>
                <a:spcPct val="0"/>
              </a:spcBef>
              <a:spcAft>
                <a:spcPct val="0"/>
              </a:spcAft>
              <a:buClrTx/>
              <a:buSzTx/>
              <a:buFontTx/>
            </a:pPr>
            <a:r>
              <a:rPr lang="zh-CN" altLang="en-US" sz="2000" spc="150">
                <a:solidFill>
                  <a:schemeClr val="tx1">
                    <a:lumMod val="85000"/>
                    <a:lumOff val="15000"/>
                  </a:schemeClr>
                </a:solidFill>
                <a:latin typeface="+mn-ea"/>
                <a:sym typeface="+mn-ea"/>
              </a:rPr>
              <a:t>故障排除方法：检查密封件、更换损坏零件、调整压力等</a:t>
            </a:r>
            <a:endParaRPr lang="zh-CN" altLang="en-US" sz="2000" spc="150">
              <a:solidFill>
                <a:schemeClr val="tx1">
                  <a:lumMod val="85000"/>
                  <a:lumOff val="15000"/>
                </a:schemeClr>
              </a:solidFill>
              <a:latin typeface="+mn-ea"/>
              <a:sym typeface="+mn-ea"/>
            </a:endParaRPr>
          </a:p>
        </p:txBody>
      </p:sp>
      <p:sp>
        <p:nvSpPr>
          <p:cNvPr id="1049562" name="矩形 12"/>
          <p:cNvSpPr/>
          <p:nvPr>
            <p:custDataLst>
              <p:tags r:id="rId8"/>
            </p:custDataLst>
          </p:nvPr>
        </p:nvSpPr>
        <p:spPr>
          <a:xfrm>
            <a:off x="1564041" y="3869884"/>
            <a:ext cx="9598208" cy="1055296"/>
          </a:xfrm>
          <a:prstGeom prst="rect">
            <a:avLst/>
          </a:prstGeom>
          <a:solidFill>
            <a:schemeClr val="accent3">
              <a:lumMod val="20000"/>
              <a:lumOff val="80000"/>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1049564" name="矩形 17"/>
          <p:cNvSpPr/>
          <p:nvPr>
            <p:custDataLst>
              <p:tags r:id="rId9"/>
            </p:custDataLst>
          </p:nvPr>
        </p:nvSpPr>
        <p:spPr>
          <a:xfrm>
            <a:off x="1029812" y="3869884"/>
            <a:ext cx="260300" cy="1055296"/>
          </a:xfrm>
          <a:prstGeom prst="rect">
            <a:avLst/>
          </a:prstGeom>
          <a:solidFill>
            <a:schemeClr val="accent3">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1049566" name="文本框 19"/>
          <p:cNvSpPr txBox="1"/>
          <p:nvPr>
            <p:custDataLst>
              <p:tags r:id="rId10"/>
            </p:custDataLst>
          </p:nvPr>
        </p:nvSpPr>
        <p:spPr>
          <a:xfrm>
            <a:off x="1838861" y="3961062"/>
            <a:ext cx="9183796" cy="872991"/>
          </a:xfrm>
          <a:prstGeom prst="rect">
            <a:avLst/>
          </a:prstGeom>
          <a:noFill/>
        </p:spPr>
        <p:txBody>
          <a:bodyPr vert="horz" wrap="square" lIns="91440" tIns="45720" rIns="91440" bIns="45720" rtlCol="0" anchor="ctr"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l">
              <a:lnSpc>
                <a:spcPct val="130000"/>
              </a:lnSpc>
              <a:spcBef>
                <a:spcPct val="0"/>
              </a:spcBef>
              <a:spcAft>
                <a:spcPct val="0"/>
              </a:spcAft>
              <a:buClrTx/>
              <a:buSzTx/>
              <a:buFontTx/>
            </a:pPr>
            <a:r>
              <a:rPr lang="zh-CN" altLang="en-US" sz="2000" spc="150">
                <a:solidFill>
                  <a:schemeClr val="tx1">
                    <a:lumMod val="85000"/>
                    <a:lumOff val="15000"/>
                  </a:schemeClr>
                </a:solidFill>
                <a:latin typeface="+mn-ea"/>
                <a:sym typeface="+mn-ea"/>
              </a:rPr>
              <a:t>维护保养建议：定期清洗、更换滤芯、检查电气部分等</a:t>
            </a:r>
            <a:endParaRPr lang="zh-CN" altLang="en-US" sz="2000" spc="150">
              <a:solidFill>
                <a:schemeClr val="tx1">
                  <a:lumMod val="85000"/>
                  <a:lumOff val="15000"/>
                </a:schemeClr>
              </a:solidFill>
              <a:latin typeface="+mn-ea"/>
              <a:sym typeface="+mn-ea"/>
            </a:endParaRPr>
          </a:p>
        </p:txBody>
      </p:sp>
      <p:sp>
        <p:nvSpPr>
          <p:cNvPr id="1049568" name="矩形 49"/>
          <p:cNvSpPr/>
          <p:nvPr>
            <p:custDataLst>
              <p:tags r:id="rId11"/>
            </p:custDataLst>
          </p:nvPr>
        </p:nvSpPr>
        <p:spPr>
          <a:xfrm>
            <a:off x="1564041" y="5121984"/>
            <a:ext cx="9598208" cy="1055296"/>
          </a:xfrm>
          <a:prstGeom prst="rect">
            <a:avLst/>
          </a:prstGeom>
          <a:solidFill>
            <a:schemeClr val="accent4">
              <a:lumMod val="20000"/>
              <a:lumOff val="80000"/>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1049570" name="矩形 26"/>
          <p:cNvSpPr/>
          <p:nvPr>
            <p:custDataLst>
              <p:tags r:id="rId12"/>
            </p:custDataLst>
          </p:nvPr>
        </p:nvSpPr>
        <p:spPr>
          <a:xfrm>
            <a:off x="1029812" y="5121984"/>
            <a:ext cx="260300" cy="1055296"/>
          </a:xfrm>
          <a:prstGeom prst="rect">
            <a:avLst/>
          </a:prstGeom>
          <a:solidFill>
            <a:schemeClr val="accent4">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1049572" name="文本框 27"/>
          <p:cNvSpPr txBox="1"/>
          <p:nvPr>
            <p:custDataLst>
              <p:tags r:id="rId13"/>
            </p:custDataLst>
          </p:nvPr>
        </p:nvSpPr>
        <p:spPr>
          <a:xfrm>
            <a:off x="1838861" y="5213162"/>
            <a:ext cx="9183796" cy="872991"/>
          </a:xfrm>
          <a:prstGeom prst="rect">
            <a:avLst/>
          </a:prstGeom>
          <a:noFill/>
        </p:spPr>
        <p:txBody>
          <a:bodyPr vert="horz" wrap="square" lIns="91440" tIns="45720" rIns="91440" bIns="45720" rtlCol="0" anchor="ctr"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l">
              <a:lnSpc>
                <a:spcPct val="130000"/>
              </a:lnSpc>
              <a:spcBef>
                <a:spcPct val="0"/>
              </a:spcBef>
              <a:spcAft>
                <a:spcPct val="0"/>
              </a:spcAft>
              <a:buClrTx/>
              <a:buSzTx/>
              <a:buFontTx/>
            </a:pPr>
            <a:r>
              <a:rPr lang="zh-CN" altLang="en-US" sz="2000" spc="150">
                <a:solidFill>
                  <a:schemeClr val="tx1">
                    <a:lumMod val="85000"/>
                    <a:lumOff val="15000"/>
                  </a:schemeClr>
                </a:solidFill>
                <a:latin typeface="+mn-ea"/>
                <a:sym typeface="+mn-ea"/>
              </a:rPr>
              <a:t>注意事项：避免随意拆卸、注意安全操作等</a:t>
            </a:r>
            <a:endParaRPr lang="zh-CN" altLang="en-US" sz="2000" spc="150">
              <a:solidFill>
                <a:schemeClr val="tx1">
                  <a:lumMod val="85000"/>
                  <a:lumOff val="15000"/>
                </a:schemeClr>
              </a:solidFill>
              <a:latin typeface="+mn-ea"/>
              <a:sym typeface="+mn-ea"/>
            </a:endParaRPr>
          </a:p>
        </p:txBody>
      </p:sp>
    </p:spTree>
  </p:cSld>
  <p:clrMapOvr>
    <a:masterClrMapping/>
  </p:clrMapOvr>
  <mc:AlternateContent>
    <mc:Choice xmlns:p14="http://schemas.microsoft.com/office/powerpoint/2010/main" Requires="p14">
      <p:transition spd="slow" p14:dur="1500">
        <p:random/>
      </p:transition>
    </mc:Choice>
    <mc:Fallback>
      <p:transition spd="slow">
        <p:random/>
      </p:transition>
    </mc:Fallback>
  </mc:AlternateContent>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https://d.book118.com/615041103343011033</a:t>
            </a:r>
          </a:p>
        </p:txBody>
      </p:sp>
    </p:spTree>
  </p:cSld>
  <p:clrMapOvr>
    <a:masterClrMapping/>
  </p:clrMapOvr>
  <p:transition/>
  <p:timing/>
</p:sld>
</file>

<file path=ppt/tags/tag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i*1"/>
  <p:tag name="KSO_WM_UNIT_INDEX" val="1"/>
  <p:tag name="KSO_WM_UNIT_LAYERLEVEL" val="1"/>
  <p:tag name="KSO_WM_UNIT_TYPE" val="i"/>
</p:tagLst>
</file>

<file path=ppt/tags/tag2.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i*2"/>
  <p:tag name="KSO_WM_UNIT_INDEX" val="2"/>
  <p:tag name="KSO_WM_UNIT_LAYERLEVEL" val="1"/>
  <p:tag name="KSO_WM_UNIT_TYPE" val="i"/>
</p:tagLst>
</file>

<file path=ppt/tags/tag3.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i*3"/>
  <p:tag name="KSO_WM_UNIT_INDEX" val="3"/>
  <p:tag name="KSO_WM_UNIT_LAYERLEVEL" val="1"/>
  <p:tag name="KSO_WM_UNIT_TYPE" val="i"/>
</p:tagLst>
</file>

<file path=ppt/tags/tag4.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FILL_FORE_SCHEMECOLOR_INDEX" val="5"/>
  <p:tag name="KSO_WM_UNIT_FILL_FORE_SCHEMECOLOR_INDEX_BRIGHTNESS" val="0"/>
  <p:tag name="KSO_WM_UNIT_FILL_TYPE" val="1"/>
  <p:tag name="KSO_WM_UNIT_HIGHLIGHT" val="0"/>
  <p:tag name="KSO_WM_UNIT_ID" val="_1*i*4"/>
  <p:tag name="KSO_WM_UNIT_INDEX" val="4"/>
  <p:tag name="KSO_WM_UNIT_LAYERLEVEL" val="1"/>
  <p:tag name="KSO_WM_UNIT_TEXT_FILL_FORE_SCHEMECOLOR_INDEX" val="2"/>
  <p:tag name="KSO_WM_UNIT_TEXT_FILL_FORE_SCHEMECOLOR_INDEX_BRIGHTNESS" val="0"/>
  <p:tag name="KSO_WM_UNIT_TEXT_FILL_TYPE" val="1"/>
  <p:tag name="KSO_WM_UNIT_TYPE" val="i"/>
</p:tagLst>
</file>

<file path=ppt/tags/tag5.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FILL_FORE_SCHEMECOLOR_INDEX" val="5"/>
  <p:tag name="KSO_WM_UNIT_FILL_FORE_SCHEMECOLOR_INDEX_BRIGHTNESS" val="0"/>
  <p:tag name="KSO_WM_UNIT_FILL_TYPE" val="1"/>
  <p:tag name="KSO_WM_UNIT_HIGHLIGHT" val="0"/>
  <p:tag name="KSO_WM_UNIT_ID" val="_1*i*5"/>
  <p:tag name="KSO_WM_UNIT_INDEX" val="5"/>
  <p:tag name="KSO_WM_UNIT_LAYERLEVEL" val="1"/>
  <p:tag name="KSO_WM_UNIT_TEXT_FILL_FORE_SCHEMECOLOR_INDEX" val="2"/>
  <p:tag name="KSO_WM_UNIT_TEXT_FILL_FORE_SCHEMECOLOR_INDEX_BRIGHTNESS" val="0"/>
  <p:tag name="KSO_WM_UNIT_TEXT_FILL_TYPE" val="1"/>
  <p:tag name="KSO_WM_UNIT_TYPE" val="i"/>
</p:tagLst>
</file>

<file path=ppt/tags/tag6.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FILL_FORE_SCHEMECOLOR_INDEX" val="5"/>
  <p:tag name="KSO_WM_UNIT_FILL_FORE_SCHEMECOLOR_INDEX_BRIGHTNESS" val="0"/>
  <p:tag name="KSO_WM_UNIT_FILL_TYPE" val="1"/>
  <p:tag name="KSO_WM_UNIT_HIGHLIGHT" val="0"/>
  <p:tag name="KSO_WM_UNIT_ID" val="_1*i*6"/>
  <p:tag name="KSO_WM_UNIT_INDEX" val="6"/>
  <p:tag name="KSO_WM_UNIT_LAYERLEVEL" val="1"/>
  <p:tag name="KSO_WM_UNIT_TEXT_FILL_FORE_SCHEMECOLOR_INDEX" val="2"/>
  <p:tag name="KSO_WM_UNIT_TEXT_FILL_FORE_SCHEMECOLOR_INDEX_BRIGHTNESS" val="0"/>
  <p:tag name="KSO_WM_UNIT_TEXT_FILL_TYPE" val="1"/>
  <p:tag name="KSO_WM_UNIT_TYPE" val="i"/>
</p:tagLst>
</file>

<file path=ppt/tags/tag7.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FILL_FORE_SCHEMECOLOR_INDEX" val="5"/>
  <p:tag name="KSO_WM_UNIT_FILL_FORE_SCHEMECOLOR_INDEX_BRIGHTNESS" val="0"/>
  <p:tag name="KSO_WM_UNIT_FILL_TYPE" val="1"/>
  <p:tag name="KSO_WM_UNIT_HIGHLIGHT" val="0"/>
  <p:tag name="KSO_WM_UNIT_ID" val="_1*i*7"/>
  <p:tag name="KSO_WM_UNIT_INDEX" val="7"/>
  <p:tag name="KSO_WM_UNIT_LAYERLEVEL" val="1"/>
  <p:tag name="KSO_WM_UNIT_TEXT_FILL_FORE_SCHEMECOLOR_INDEX" val="2"/>
  <p:tag name="KSO_WM_UNIT_TEXT_FILL_FORE_SCHEMECOLOR_INDEX_BRIGHTNESS" val="0"/>
  <p:tag name="KSO_WM_UNIT_TEXT_FILL_TYPE" val="1"/>
  <p:tag name="KSO_WM_UNIT_TYPE" val="i"/>
</p:tagLst>
</file>

<file path=ppt/tags/tag8.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FILL_FORE_SCHEMECOLOR_INDEX" val="5"/>
  <p:tag name="KSO_WM_UNIT_FILL_FORE_SCHEMECOLOR_INDEX_BRIGHTNESS" val="0"/>
  <p:tag name="KSO_WM_UNIT_FILL_TYPE" val="1"/>
  <p:tag name="KSO_WM_UNIT_HIGHLIGHT" val="0"/>
  <p:tag name="KSO_WM_UNIT_ID" val="_1*i*8"/>
  <p:tag name="KSO_WM_UNIT_INDEX" val="8"/>
  <p:tag name="KSO_WM_UNIT_LAYERLEVEL" val="1"/>
  <p:tag name="KSO_WM_UNIT_TEXT_FILL_FORE_SCHEMECOLOR_INDEX" val="2"/>
  <p:tag name="KSO_WM_UNIT_TEXT_FILL_FORE_SCHEMECOLOR_INDEX_BRIGHTNESS" val="0"/>
  <p:tag name="KSO_WM_UNIT_TEXT_FILL_TYPE" val="1"/>
  <p:tag name="KSO_WM_UNIT_TYPE" val="i"/>
</p:tagLst>
</file>

<file path=ppt/tags/tag9.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FILL_FORE_SCHEMECOLOR_INDEX" val="5"/>
  <p:tag name="KSO_WM_UNIT_FILL_FORE_SCHEMECOLOR_INDEX_BRIGHTNESS" val="0"/>
  <p:tag name="KSO_WM_UNIT_FILL_TYPE" val="1"/>
  <p:tag name="KSO_WM_UNIT_HIGHLIGHT" val="0"/>
  <p:tag name="KSO_WM_UNIT_ID" val="_1*i*9"/>
  <p:tag name="KSO_WM_UNIT_INDEX" val="9"/>
  <p:tag name="KSO_WM_UNIT_LAYERLEVEL" val="1"/>
  <p:tag name="KSO_WM_UNIT_TEXT_FILL_FORE_SCHEMECOLOR_INDEX" val="2"/>
  <p:tag name="KSO_WM_UNIT_TEXT_FILL_FORE_SCHEMECOLOR_INDEX_BRIGHTNESS" val="0"/>
  <p:tag name="KSO_WM_UNIT_TEXT_FILL_TYPE" val="1"/>
  <p:tag name="KSO_WM_UNIT_TYPE" val="i"/>
</p:tagLst>
</file>

<file path=ppt/tags/tag10.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i*10"/>
  <p:tag name="KSO_WM_UNIT_INDEX" val="10"/>
  <p:tag name="KSO_WM_UNIT_LAYERLEVEL" val="1"/>
  <p:tag name="KSO_WM_UNIT_LINE_FILL_TYPE" val="2"/>
  <p:tag name="KSO_WM_UNIT_LINE_FORE_SCHEMECOLOR_INDEX" val="5"/>
  <p:tag name="KSO_WM_UNIT_LINE_FORE_SCHEMECOLOR_INDEX_BRIGHTNESS" val="0"/>
  <p:tag name="KSO_WM_UNIT_TYPE" val="i"/>
</p:tagLst>
</file>

<file path=ppt/tags/tag1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i*11"/>
  <p:tag name="KSO_WM_UNIT_INDEX" val="11"/>
  <p:tag name="KSO_WM_UNIT_LAYERLEVEL" val="1"/>
  <p:tag name="KSO_WM_UNIT_TYPE" val="i"/>
</p:tagLst>
</file>

<file path=ppt/tags/tag12.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i*12"/>
  <p:tag name="KSO_WM_UNIT_INDEX" val="12"/>
  <p:tag name="KSO_WM_UNIT_LAYERLEVEL" val="1"/>
  <p:tag name="KSO_WM_UNIT_TYPE" val="i"/>
</p:tagLst>
</file>

<file path=ppt/tags/tag13.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i*13"/>
  <p:tag name="KSO_WM_UNIT_INDEX" val="13"/>
  <p:tag name="KSO_WM_UNIT_LAYERLEVEL" val="1"/>
  <p:tag name="KSO_WM_UNIT_TYPE" val="i"/>
</p:tagLst>
</file>

<file path=ppt/tags/tag14.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i*14"/>
  <p:tag name="KSO_WM_UNIT_INDEX" val="14"/>
  <p:tag name="KSO_WM_UNIT_LAYERLEVEL" val="1"/>
  <p:tag name="KSO_WM_UNIT_TYPE" val="i"/>
</p:tagLst>
</file>

<file path=ppt/tags/tag15.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a*1"/>
  <p:tag name="KSO_WM_UNIT_INDEX" val="1"/>
  <p:tag name="KSO_WM_UNIT_ISCONTENTSTITLE" val="0"/>
  <p:tag name="KSO_WM_UNIT_ISNUMDGMTITLE" val="0"/>
  <p:tag name="KSO_WM_UNIT_LAYERLEVEL" val="1"/>
  <p:tag name="KSO_WM_UNIT_NOCLEAR" val="0"/>
  <p:tag name="KSO_WM_UNIT_PRESET_TEXT" val="单击此处编辑母版标题样式"/>
  <p:tag name="KSO_WM_UNIT_TYPE" val="a"/>
  <p:tag name="KSO_WM_UNIT_VALUE" val="30"/>
</p:tagLst>
</file>

<file path=ppt/tags/tag16.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b*1"/>
  <p:tag name="KSO_WM_UNIT_INDEX" val="1"/>
  <p:tag name="KSO_WM_UNIT_ISCONTENTSTITLE" val="0"/>
  <p:tag name="KSO_WM_UNIT_ISNUMDGMTITLE" val="0"/>
  <p:tag name="KSO_WM_UNIT_LAYERLEVEL" val="1"/>
  <p:tag name="KSO_WM_UNIT_NOCLEAR" val="0"/>
  <p:tag name="KSO_WM_UNIT_PRESET_TEXT" val="单击此处编辑母版副标题样式"/>
  <p:tag name="KSO_WM_UNIT_TYPE" val="b"/>
  <p:tag name="KSO_WM_UNIT_VALUE" val="80"/>
</p:tagLst>
</file>

<file path=ppt/tags/tag17.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18.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19.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20.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f*2"/>
  <p:tag name="KSO_WM_UNIT_INDEX" val="2"/>
  <p:tag name="KSO_WM_UNIT_LAYERLEVEL" val="1"/>
  <p:tag name="KSO_WM_UNIT_NOCLEAR" val="0"/>
  <p:tag name="KSO_WM_UNIT_PRESET_TEXT" val="公司名占位符"/>
  <p:tag name="KSO_WM_UNIT_SUBTYPE" val="g"/>
  <p:tag name="KSO_WM_UNIT_TYPE" val="f"/>
  <p:tag name="KSO_WM_UNIT_VALUE" val="90"/>
</p:tagLst>
</file>

<file path=ppt/tags/tag2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f*4"/>
  <p:tag name="KSO_WM_UNIT_INDEX" val="4"/>
  <p:tag name="KSO_WM_UNIT_LAYERLEVEL" val="1"/>
  <p:tag name="KSO_WM_UNIT_NOCLEAR" val="0"/>
  <p:tag name="KSO_WM_UNIT_PRESET_TEXT" val="署名占位符"/>
  <p:tag name="KSO_WM_UNIT_SUBTYPE" val="b"/>
  <p:tag name="KSO_WM_UNIT_TYPE" val="f"/>
  <p:tag name="KSO_WM_UNIT_VALUE" val="8"/>
</p:tagLst>
</file>

<file path=ppt/tags/tag22.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2*a*1"/>
  <p:tag name="KSO_WM_UNIT_INDEX" val="1"/>
  <p:tag name="KSO_WM_UNIT_ISCONTENTSTITLE" val="0"/>
  <p:tag name="KSO_WM_UNIT_ISNUMDGMTITLE" val="0"/>
  <p:tag name="KSO_WM_UNIT_LAYERLEVEL" val="1"/>
  <p:tag name="KSO_WM_UNIT_NOCLEAR" val="0"/>
  <p:tag name="KSO_WM_UNIT_PRESET_TEXT" val="单击此处编辑母版标题样式"/>
  <p:tag name="KSO_WM_UNIT_TYPE" val="a"/>
  <p:tag name="KSO_WM_UNIT_VALUE" val="20"/>
</p:tagLst>
</file>

<file path=ppt/tags/tag23.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2*f*1"/>
  <p:tag name="KSO_WM_UNIT_INDEX" val="1"/>
  <p:tag name="KSO_WM_UNIT_LAYERLEVEL" val="1"/>
  <p:tag name="KSO_WM_UNIT_NOCLEAR" val="0"/>
  <p:tag name="KSO_WM_UNIT_PRESET_TEXT" val="单击此处编辑母版文本样式 二级 三级 四级 五级"/>
  <p:tag name="KSO_WM_UNIT_SUBTYPE" val="a"/>
  <p:tag name="KSO_WM_UNIT_TYPE" val="f"/>
  <p:tag name="KSO_WM_UNIT_VALUE" val="350"/>
</p:tagLst>
</file>

<file path=ppt/tags/tag24.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2**"/>
  <p:tag name="KSO_WM_UNIT_LAYERLEVEL" val="1"/>
</p:tagLst>
</file>

<file path=ppt/tags/tag25.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2**"/>
  <p:tag name="KSO_WM_UNIT_LAYERLEVEL" val="1"/>
</p:tagLst>
</file>

<file path=ppt/tags/tag26.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2**"/>
  <p:tag name="KSO_WM_UNIT_LAYERLEVEL" val="1"/>
</p:tagLst>
</file>

<file path=ppt/tags/tag27.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i*1"/>
  <p:tag name="KSO_WM_UNIT_INDEX" val="1"/>
  <p:tag name="KSO_WM_UNIT_LAYERLEVEL" val="1"/>
  <p:tag name="KSO_WM_UNIT_TYPE" val="i"/>
</p:tagLst>
</file>

<file path=ppt/tags/tag28.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i*2"/>
  <p:tag name="KSO_WM_UNIT_INDEX" val="2"/>
  <p:tag name="KSO_WM_UNIT_LAYERLEVEL" val="1"/>
  <p:tag name="KSO_WM_UNIT_TYPE" val="i"/>
</p:tagLst>
</file>

<file path=ppt/tags/tag29.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i*3"/>
  <p:tag name="KSO_WM_UNIT_INDEX" val="3"/>
  <p:tag name="KSO_WM_UNIT_LAYERLEVEL" val="1"/>
  <p:tag name="KSO_WM_UNIT_TYPE" val="i"/>
</p:tagLst>
</file>

<file path=ppt/tags/tag30.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i*4"/>
  <p:tag name="KSO_WM_UNIT_INDEX" val="4"/>
  <p:tag name="KSO_WM_UNIT_LAYERLEVEL" val="1"/>
  <p:tag name="KSO_WM_UNIT_TYPE" val="i"/>
</p:tagLst>
</file>

<file path=ppt/tags/tag3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a*1"/>
  <p:tag name="KSO_WM_UNIT_INDEX" val="1"/>
  <p:tag name="KSO_WM_UNIT_ISCONTENTSTITLE" val="1"/>
  <p:tag name="KSO_WM_UNIT_ISNUMDGMTITLE" val="0"/>
  <p:tag name="KSO_WM_UNIT_LAYERLEVEL" val="1"/>
  <p:tag name="KSO_WM_UNIT_NOCLEAR" val="0"/>
  <p:tag name="KSO_WM_UNIT_PRESET_TEXT" val="标题"/>
  <p:tag name="KSO_WM_UNIT_TYPE" val="a"/>
  <p:tag name="KSO_WM_UNIT_VALUE" val="3"/>
</p:tagLst>
</file>

<file path=ppt/tags/tag32.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b*1"/>
  <p:tag name="KSO_WM_UNIT_INDEX" val="1"/>
  <p:tag name="KSO_WM_UNIT_ISCONTENTSTITLE" val="0"/>
  <p:tag name="KSO_WM_UNIT_ISNUMDGMTITLE" val="0"/>
  <p:tag name="KSO_WM_UNIT_LAYERLEVEL" val="1"/>
  <p:tag name="KSO_WM_UNIT_NOCLEAR" val="0"/>
  <p:tag name="KSO_WM_UNIT_PRESET_TEXT" val="副标题"/>
  <p:tag name="KSO_WM_UNIT_TYPE" val="b"/>
  <p:tag name="KSO_WM_UNIT_VALUE" val="10"/>
</p:tagLst>
</file>

<file path=ppt/tags/tag33.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
  <p:tag name="KSO_WM_UNIT_LAYERLEVEL" val="1"/>
</p:tagLst>
</file>

<file path=ppt/tags/tag34.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
  <p:tag name="KSO_WM_UNIT_LAYERLEVEL" val="1"/>
</p:tagLst>
</file>

<file path=ppt/tags/tag35.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
  <p:tag name="KSO_WM_UNIT_LAYERLEVEL" val="1"/>
</p:tagLst>
</file>

<file path=ppt/tags/tag36.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i*1"/>
  <p:tag name="KSO_WM_UNIT_INDEX" val="1"/>
  <p:tag name="KSO_WM_UNIT_LAYERLEVEL" val="1"/>
  <p:tag name="KSO_WM_UNIT_TYPE" val="i"/>
</p:tagLst>
</file>

<file path=ppt/tags/tag37.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i*2"/>
  <p:tag name="KSO_WM_UNIT_INDEX" val="2"/>
  <p:tag name="KSO_WM_UNIT_LAYERLEVEL" val="1"/>
  <p:tag name="KSO_WM_UNIT_TYPE" val="i"/>
</p:tagLst>
</file>

<file path=ppt/tags/tag38.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i*3"/>
  <p:tag name="KSO_WM_UNIT_INDEX" val="3"/>
  <p:tag name="KSO_WM_UNIT_LAYERLEVEL" val="1"/>
  <p:tag name="KSO_WM_UNIT_TYPE" val="i"/>
</p:tagLst>
</file>

<file path=ppt/tags/tag39.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a*1"/>
  <p:tag name="KSO_WM_UNIT_INDEX" val="1"/>
  <p:tag name="KSO_WM_UNIT_ISCONTENTSTITLE" val="0"/>
  <p:tag name="KSO_WM_UNIT_ISNUMDGMTITLE" val="0"/>
  <p:tag name="KSO_WM_UNIT_LAYERLEVEL" val="1"/>
  <p:tag name="KSO_WM_UNIT_NOCLEAR" val="0"/>
  <p:tag name="KSO_WM_UNIT_PRESET_TEXT" val="单击此处编辑母版标题样式"/>
  <p:tag name="KSO_WM_UNIT_TYPE" val="a"/>
  <p:tag name="KSO_WM_UNIT_VALUE" val="14"/>
</p:tagLst>
</file>

<file path=ppt/tags/tag40.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
  <p:tag name="KSO_WM_UNIT_LAYERLEVEL" val="1"/>
</p:tagLst>
</file>

<file path=ppt/tags/tag4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
  <p:tag name="KSO_WM_UNIT_LAYERLEVEL" val="1"/>
</p:tagLst>
</file>

<file path=ppt/tags/tag42.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
  <p:tag name="KSO_WM_UNIT_LAYERLEVEL" val="1"/>
</p:tagLst>
</file>

<file path=ppt/tags/tag43.xml><?xml version="1.0" encoding="utf-8"?>
<p:tagLst xmlns:p="http://schemas.openxmlformats.org/presentationml/2006/main">
  <p:tag name="KSO_WM_BEAUTIFY_FLAG" val="#wm#"/>
  <p:tag name="KSO_WM_TAG_VERSION" val="1.0"/>
  <p:tag name="KSO_WM_UNIT_COMPATIBLE" val="1"/>
  <p:tag name="KSO_WM_UNIT_DIAGRAM_ISNUMVISUAL" val="0"/>
  <p:tag name="KSO_WM_UNIT_DIAGRAM_ISREFERUNIT" val="0"/>
  <p:tag name="KSO_WM_UNIT_HIGHLIGHT" val="0"/>
  <p:tag name="KSO_WM_UNIT_ID" val="_4*e*1"/>
  <p:tag name="KSO_WM_UNIT_INDEX" val="1"/>
  <p:tag name="KSO_WM_UNIT_LAYERLEVEL" val="1"/>
  <p:tag name="KSO_WM_UNIT_NOCLEAR" val="0"/>
  <p:tag name="KSO_WM_UNIT_PRESET_TEXT" val="节编号"/>
  <p:tag name="KSO_WM_UNIT_TYPE" val="e"/>
  <p:tag name="KSO_WM_UNIT_VALUE" val="13"/>
</p:tagLst>
</file>

<file path=ppt/tags/tag44.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5*a*1"/>
  <p:tag name="KSO_WM_UNIT_INDEX" val="1"/>
  <p:tag name="KSO_WM_UNIT_ISCONTENTSTITLE" val="0"/>
  <p:tag name="KSO_WM_UNIT_ISNUMDGMTITLE" val="0"/>
  <p:tag name="KSO_WM_UNIT_LAYERLEVEL" val="1"/>
  <p:tag name="KSO_WM_UNIT_NOCLEAR" val="0"/>
  <p:tag name="KSO_WM_UNIT_PRESET_TEXT" val="单击此处编辑母版标题样式"/>
  <p:tag name="KSO_WM_UNIT_TYPE" val="a"/>
  <p:tag name="KSO_WM_UNIT_VALUE" val="20"/>
</p:tagLst>
</file>

<file path=ppt/tags/tag45.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5*f*1"/>
  <p:tag name="KSO_WM_UNIT_INDEX" val="1"/>
  <p:tag name="KSO_WM_UNIT_LAYERLEVEL" val="1"/>
  <p:tag name="KSO_WM_UNIT_NOCLEAR" val="0"/>
  <p:tag name="KSO_WM_UNIT_PRESET_TEXT" val="单击此处编辑母版文本样式 二级 三级 四级 五级"/>
  <p:tag name="KSO_WM_UNIT_SUBTYPE" val="a"/>
  <p:tag name="KSO_WM_UNIT_TYPE" val="f"/>
  <p:tag name="KSO_WM_UNIT_VALUE" val="160"/>
</p:tagLst>
</file>

<file path=ppt/tags/tag46.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5*f*2"/>
  <p:tag name="KSO_WM_UNIT_INDEX" val="2"/>
  <p:tag name="KSO_WM_UNIT_LAYERLEVEL" val="1"/>
  <p:tag name="KSO_WM_UNIT_NOCLEAR" val="0"/>
  <p:tag name="KSO_WM_UNIT_PRESET_TEXT" val="单击此处编辑母版文本样式 二级 三级 四级 五级"/>
  <p:tag name="KSO_WM_UNIT_SUBTYPE" val="a"/>
  <p:tag name="KSO_WM_UNIT_TYPE" val="f"/>
  <p:tag name="KSO_WM_UNIT_VALUE" val="160"/>
</p:tagLst>
</file>

<file path=ppt/tags/tag47.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5**"/>
  <p:tag name="KSO_WM_UNIT_LAYERLEVEL" val="1"/>
</p:tagLst>
</file>

<file path=ppt/tags/tag48.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5**"/>
  <p:tag name="KSO_WM_UNIT_LAYERLEVEL" val="1"/>
</p:tagLst>
</file>

<file path=ppt/tags/tag49.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5**"/>
  <p:tag name="KSO_WM_UNIT_LAYERLEVEL" val="1"/>
</p:tagLst>
</file>

<file path=ppt/tags/tag50.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6*a*1"/>
  <p:tag name="KSO_WM_UNIT_INDEX" val="1"/>
  <p:tag name="KSO_WM_UNIT_ISCONTENTSTITLE" val="0"/>
  <p:tag name="KSO_WM_UNIT_ISNUMDGMTITLE" val="0"/>
  <p:tag name="KSO_WM_UNIT_LAYERLEVEL" val="1"/>
  <p:tag name="KSO_WM_UNIT_NOCLEAR" val="0"/>
  <p:tag name="KSO_WM_UNIT_PRESET_TEXT" val="单击此处编辑母版标题样式"/>
  <p:tag name="KSO_WM_UNIT_TYPE" val="a"/>
  <p:tag name="KSO_WM_UNIT_VALUE" val="20"/>
</p:tagLst>
</file>

<file path=ppt/tags/tag5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6*h_a*1_1"/>
  <p:tag name="KSO_WM_UNIT_INDEX" val="1_1"/>
  <p:tag name="KSO_WM_UNIT_ISCONTENTSTITLE" val="0"/>
  <p:tag name="KSO_WM_UNIT_ISNUMDGMTITLE" val="0"/>
  <p:tag name="KSO_WM_UNIT_LAYERLEVEL" val="1_1"/>
  <p:tag name="KSO_WM_UNIT_NOCLEAR" val="0"/>
  <p:tag name="KSO_WM_UNIT_PRESET_TEXT" val="单击此处编辑母版文本样式"/>
  <p:tag name="KSO_WM_UNIT_TYPE" val="h_a"/>
  <p:tag name="KSO_WM_UNIT_VALUE" val="19"/>
</p:tagLst>
</file>

<file path=ppt/tags/tag52.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6*h_f*1_1"/>
  <p:tag name="KSO_WM_UNIT_INDEX" val="1_1"/>
  <p:tag name="KSO_WM_UNIT_LAYERLEVEL" val="1_1"/>
  <p:tag name="KSO_WM_UNIT_NOCLEAR" val="0"/>
  <p:tag name="KSO_WM_UNIT_PRESET_TEXT" val="单击此处编辑母版文本样式 二级 三级 四级 五级"/>
  <p:tag name="KSO_WM_UNIT_SUBTYPE" val="a"/>
  <p:tag name="KSO_WM_UNIT_TYPE" val="h_f"/>
  <p:tag name="KSO_WM_UNIT_VALUE" val="128"/>
</p:tagLst>
</file>

<file path=ppt/tags/tag53.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6*h_a*2_1"/>
  <p:tag name="KSO_WM_UNIT_INDEX" val="2_1"/>
  <p:tag name="KSO_WM_UNIT_ISCONTENTSTITLE" val="0"/>
  <p:tag name="KSO_WM_UNIT_ISNUMDGMTITLE" val="0"/>
  <p:tag name="KSO_WM_UNIT_LAYERLEVEL" val="1_1"/>
  <p:tag name="KSO_WM_UNIT_NOCLEAR" val="0"/>
  <p:tag name="KSO_WM_UNIT_PRESET_TEXT" val="单击此处编辑母版文本样式"/>
  <p:tag name="KSO_WM_UNIT_TYPE" val="h_a"/>
  <p:tag name="KSO_WM_UNIT_VALUE" val="19"/>
</p:tagLst>
</file>

<file path=ppt/tags/tag54.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6*h_f*2_1"/>
  <p:tag name="KSO_WM_UNIT_INDEX" val="2_1"/>
  <p:tag name="KSO_WM_UNIT_LAYERLEVEL" val="1_1"/>
  <p:tag name="KSO_WM_UNIT_NOCLEAR" val="0"/>
  <p:tag name="KSO_WM_UNIT_PRESET_TEXT" val="单击此处编辑母版文本样式 二级 三级 四级 五级"/>
  <p:tag name="KSO_WM_UNIT_SUBTYPE" val="a"/>
  <p:tag name="KSO_WM_UNIT_TYPE" val="h_f"/>
  <p:tag name="KSO_WM_UNIT_VALUE" val="128"/>
</p:tagLst>
</file>

<file path=ppt/tags/tag55.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6**"/>
  <p:tag name="KSO_WM_UNIT_LAYERLEVEL" val="1"/>
</p:tagLst>
</file>

<file path=ppt/tags/tag56.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6**"/>
  <p:tag name="KSO_WM_UNIT_LAYERLEVEL" val="1"/>
</p:tagLst>
</file>

<file path=ppt/tags/tag57.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6**"/>
  <p:tag name="KSO_WM_UNIT_LAYERLEVEL" val="1"/>
</p:tagLst>
</file>

<file path=ppt/tags/tag58.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7*a*1"/>
  <p:tag name="KSO_WM_UNIT_INDEX" val="1"/>
  <p:tag name="KSO_WM_UNIT_ISCONTENTSTITLE" val="0"/>
  <p:tag name="KSO_WM_UNIT_ISNUMDGMTITLE" val="0"/>
  <p:tag name="KSO_WM_UNIT_LAYERLEVEL" val="1"/>
  <p:tag name="KSO_WM_UNIT_NOCLEAR" val="0"/>
  <p:tag name="KSO_WM_UNIT_PRESET_TEXT" val="单击此处编辑母版标题样式"/>
  <p:tag name="KSO_WM_UNIT_TYPE" val="a"/>
  <p:tag name="KSO_WM_UNIT_VALUE" val="20"/>
</p:tagLst>
</file>

<file path=ppt/tags/tag59.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7**"/>
  <p:tag name="KSO_WM_UNIT_LAYERLEVEL" val="1"/>
</p:tagLst>
</file>

<file path=ppt/tags/tag60.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7**"/>
  <p:tag name="KSO_WM_UNIT_LAYERLEVEL" val="1"/>
</p:tagLst>
</file>

<file path=ppt/tags/tag6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7**"/>
  <p:tag name="KSO_WM_UNIT_LAYERLEVEL" val="1"/>
</p:tagLst>
</file>

<file path=ppt/tags/tag62.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8**"/>
  <p:tag name="KSO_WM_UNIT_LAYERLEVEL" val="1"/>
</p:tagLst>
</file>

<file path=ppt/tags/tag63.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8**"/>
  <p:tag name="KSO_WM_UNIT_LAYERLEVEL" val="1"/>
</p:tagLst>
</file>

<file path=ppt/tags/tag64.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8**"/>
  <p:tag name="KSO_WM_UNIT_LAYERLEVEL" val="1"/>
</p:tagLst>
</file>

<file path=ppt/tags/tag65.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8*i*1"/>
  <p:tag name="KSO_WM_UNIT_INDEX" val="1"/>
  <p:tag name="KSO_WM_UNIT_LAYERLEVEL" val="1"/>
  <p:tag name="KSO_WM_UNIT_TYPE" val="i"/>
</p:tagLst>
</file>

<file path=ppt/tags/tag66.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9*i*1"/>
  <p:tag name="KSO_WM_UNIT_INDEX" val="1"/>
  <p:tag name="KSO_WM_UNIT_LAYERLEVEL" val="1"/>
  <p:tag name="KSO_WM_UNIT_TYPE" val="i"/>
</p:tagLst>
</file>

<file path=ppt/tags/tag67.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9*f*1"/>
  <p:tag name="KSO_WM_UNIT_INDEX" val="1"/>
  <p:tag name="KSO_WM_UNIT_LAYERLEVEL" val="1"/>
  <p:tag name="KSO_WM_UNIT_NOCLEAR" val="0"/>
  <p:tag name="KSO_WM_UNIT_PRESET_TEXT" val="单击此处编辑母版文本样式 二级 三级 四级 五级"/>
  <p:tag name="KSO_WM_UNIT_SUBTYPE" val="a"/>
  <p:tag name="KSO_WM_UNIT_TYPE" val="f"/>
  <p:tag name="KSO_WM_UNIT_VALUE" val="396"/>
</p:tagLst>
</file>

<file path=ppt/tags/tag68.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9**"/>
  <p:tag name="KSO_WM_UNIT_LAYERLEVEL" val="1"/>
</p:tagLst>
</file>

<file path=ppt/tags/tag69.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9**"/>
  <p:tag name="KSO_WM_UNIT_LAYERLEVEL" val="1"/>
</p:tagLst>
</file>

<file path=ppt/tags/tag70.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9**"/>
  <p:tag name="KSO_WM_UNIT_LAYERLEVEL" val="1"/>
</p:tagLst>
</file>

<file path=ppt/tags/tag7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0*a*1"/>
  <p:tag name="KSO_WM_UNIT_INDEX" val="1"/>
  <p:tag name="KSO_WM_UNIT_ISCONTENTSTITLE" val="0"/>
  <p:tag name="KSO_WM_UNIT_ISNUMDGMTITLE" val="0"/>
  <p:tag name="KSO_WM_UNIT_LAYERLEVEL" val="1"/>
  <p:tag name="KSO_WM_UNIT_NOCLEAR" val="0"/>
  <p:tag name="KSO_WM_UNIT_PRESET_TEXT" val="单击此处编辑母版标题样式"/>
  <p:tag name="KSO_WM_UNIT_TYPE" val="a"/>
  <p:tag name="KSO_WM_UNIT_VALUE" val="20"/>
</p:tagLst>
</file>

<file path=ppt/tags/tag72.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0*b*1"/>
  <p:tag name="KSO_WM_UNIT_INDEX" val="1"/>
  <p:tag name="KSO_WM_UNIT_ISCONTENTSTITLE" val="0"/>
  <p:tag name="KSO_WM_UNIT_ISNUMDGMTITLE" val="0"/>
  <p:tag name="KSO_WM_UNIT_LAYERLEVEL" val="1"/>
  <p:tag name="KSO_WM_UNIT_NOCLEAR" val="0"/>
  <p:tag name="KSO_WM_UNIT_PRESET_TEXT" val="单击此处编辑母版副标题样式"/>
  <p:tag name="KSO_WM_UNIT_TYPE" val="b"/>
  <p:tag name="KSO_WM_UNIT_VALUE" val="40"/>
</p:tagLst>
</file>

<file path=ppt/tags/tag73.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0**"/>
  <p:tag name="KSO_WM_UNIT_LAYERLEVEL" val="1"/>
</p:tagLst>
</file>

<file path=ppt/tags/tag74.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0**"/>
  <p:tag name="KSO_WM_UNIT_LAYERLEVEL" val="1"/>
</p:tagLst>
</file>

<file path=ppt/tags/tag75.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0**"/>
  <p:tag name="KSO_WM_UNIT_LAYERLEVEL" val="1"/>
</p:tagLst>
</file>

<file path=ppt/tags/tag76.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i*1"/>
  <p:tag name="KSO_WM_UNIT_INDEX" val="1"/>
  <p:tag name="KSO_WM_UNIT_LAYERLEVEL" val="1"/>
  <p:tag name="KSO_WM_UNIT_TYPE" val="i"/>
</p:tagLst>
</file>

<file path=ppt/tags/tag77.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i*2"/>
  <p:tag name="KSO_WM_UNIT_INDEX" val="2"/>
  <p:tag name="KSO_WM_UNIT_LAYERLEVEL" val="1"/>
  <p:tag name="KSO_WM_UNIT_TYPE" val="i"/>
</p:tagLst>
</file>

<file path=ppt/tags/tag78.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i*3"/>
  <p:tag name="KSO_WM_UNIT_INDEX" val="3"/>
  <p:tag name="KSO_WM_UNIT_LAYERLEVEL" val="1"/>
  <p:tag name="KSO_WM_UNIT_TYPE" val="i"/>
</p:tagLst>
</file>

<file path=ppt/tags/tag79.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i*4"/>
  <p:tag name="KSO_WM_UNIT_INDEX" val="4"/>
  <p:tag name="KSO_WM_UNIT_LAYERLEVEL" val="1"/>
  <p:tag name="KSO_WM_UNIT_TYPE" val="i"/>
</p:tagLst>
</file>

<file path=ppt/tags/tag80.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i*5"/>
  <p:tag name="KSO_WM_UNIT_INDEX" val="5"/>
  <p:tag name="KSO_WM_UNIT_LAYERLEVEL" val="1"/>
  <p:tag name="KSO_WM_UNIT_TYPE" val="i"/>
</p:tagLst>
</file>

<file path=ppt/tags/tag8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i*6"/>
  <p:tag name="KSO_WM_UNIT_INDEX" val="6"/>
  <p:tag name="KSO_WM_UNIT_LAYERLEVEL" val="1"/>
  <p:tag name="KSO_WM_UNIT_TYPE" val="i"/>
</p:tagLst>
</file>

<file path=ppt/tags/tag82.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a*1"/>
  <p:tag name="KSO_WM_UNIT_INDEX" val="1"/>
  <p:tag name="KSO_WM_UNIT_ISCONTENTSTITLE" val="0"/>
  <p:tag name="KSO_WM_UNIT_ISNUMDGMTITLE" val="0"/>
  <p:tag name="KSO_WM_UNIT_LAYERLEVEL" val="1"/>
  <p:tag name="KSO_WM_UNIT_NOCLEAR" val="0"/>
  <p:tag name="KSO_WM_UNIT_PRESET_TEXT" val="单击此处编辑母版标题样式"/>
  <p:tag name="KSO_WM_UNIT_TYPE" val="a"/>
  <p:tag name="KSO_WM_UNIT_VALUE" val="30"/>
</p:tagLst>
</file>

<file path=ppt/tags/tag83.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b*1"/>
  <p:tag name="KSO_WM_UNIT_INDEX" val="1"/>
  <p:tag name="KSO_WM_UNIT_ISCONTENTSTITLE" val="0"/>
  <p:tag name="KSO_WM_UNIT_ISNUMDGMTITLE" val="0"/>
  <p:tag name="KSO_WM_UNIT_LAYERLEVEL" val="1"/>
  <p:tag name="KSO_WM_UNIT_NOCLEAR" val="0"/>
  <p:tag name="KSO_WM_UNIT_PRESET_TEXT" val="单击此处编辑母版副标题样式"/>
  <p:tag name="KSO_WM_UNIT_TYPE" val="b"/>
  <p:tag name="KSO_WM_UNIT_VALUE" val="80"/>
</p:tagLst>
</file>

<file path=ppt/tags/tag84.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
  <p:tag name="KSO_WM_UNIT_LAYERLEVEL" val="1"/>
  <p:tag name="KSO_WM_UNIT_NOCLEAR" val="0"/>
</p:tagLst>
</file>

<file path=ppt/tags/tag85.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86.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87.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f*4"/>
  <p:tag name="KSO_WM_UNIT_INDEX" val="4"/>
  <p:tag name="KSO_WM_UNIT_LAYERLEVEL" val="1"/>
  <p:tag name="KSO_WM_UNIT_NOCLEAR" val="0"/>
  <p:tag name="KSO_WM_UNIT_PRESET_TEXT" val="署名占位符"/>
  <p:tag name="KSO_WM_UNIT_SUBTYPE" val="b"/>
  <p:tag name="KSO_WM_UNIT_TYPE" val="f"/>
  <p:tag name="KSO_WM_UNIT_VALUE" val="8"/>
</p:tagLst>
</file>

<file path=ppt/tags/tag88.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f*3"/>
  <p:tag name="KSO_WM_UNIT_INDEX" val="3"/>
  <p:tag name="KSO_WM_UNIT_LAYERLEVEL" val="1"/>
  <p:tag name="KSO_WM_UNIT_NOCLEAR" val="0"/>
  <p:tag name="KSO_WM_UNIT_PRESET_TEXT" val="公司名占位符"/>
  <p:tag name="KSO_WM_UNIT_SUBTYPE" val="g"/>
  <p:tag name="KSO_WM_UNIT_TYPE" val="f"/>
  <p:tag name="KSO_WM_UNIT_VALUE" val="90"/>
</p:tagLst>
</file>

<file path=ppt/tags/tag89.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i*14"/>
  <p:tag name="KSO_WM_UNIT_INDEX" val="14"/>
  <p:tag name="KSO_WM_UNIT_LAYERLEVEL" val="1"/>
  <p:tag name="KSO_WM_UNIT_TYPE" val="i"/>
</p:tagLst>
</file>

<file path=ppt/tags/tag90.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FILL_FORE_SCHEMECOLOR_INDEX" val="5"/>
  <p:tag name="KSO_WM_UNIT_FILL_FORE_SCHEMECOLOR_INDEX_BRIGHTNESS" val="0"/>
  <p:tag name="KSO_WM_UNIT_FILL_TYPE" val="1"/>
  <p:tag name="KSO_WM_UNIT_HIGHLIGHT" val="0"/>
  <p:tag name="KSO_WM_UNIT_ID" val="_11*i*8"/>
  <p:tag name="KSO_WM_UNIT_INDEX" val="8"/>
  <p:tag name="KSO_WM_UNIT_LAYERLEVEL" val="1"/>
  <p:tag name="KSO_WM_UNIT_TEXT_FILL_FORE_SCHEMECOLOR_INDEX" val="2"/>
  <p:tag name="KSO_WM_UNIT_TEXT_FILL_FORE_SCHEMECOLOR_INDEX_BRIGHTNESS" val="0"/>
  <p:tag name="KSO_WM_UNIT_TEXT_FILL_TYPE" val="1"/>
  <p:tag name="KSO_WM_UNIT_TYPE" val="i"/>
</p:tagLst>
</file>

<file path=ppt/tags/tag9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FILL_FORE_SCHEMECOLOR_INDEX" val="5"/>
  <p:tag name="KSO_WM_UNIT_FILL_FORE_SCHEMECOLOR_INDEX_BRIGHTNESS" val="0"/>
  <p:tag name="KSO_WM_UNIT_FILL_TYPE" val="1"/>
  <p:tag name="KSO_WM_UNIT_HIGHLIGHT" val="0"/>
  <p:tag name="KSO_WM_UNIT_ID" val="_11*i*9"/>
  <p:tag name="KSO_WM_UNIT_INDEX" val="9"/>
  <p:tag name="KSO_WM_UNIT_LAYERLEVEL" val="1"/>
  <p:tag name="KSO_WM_UNIT_TEXT_FILL_FORE_SCHEMECOLOR_INDEX" val="2"/>
  <p:tag name="KSO_WM_UNIT_TEXT_FILL_FORE_SCHEMECOLOR_INDEX_BRIGHTNESS" val="0"/>
  <p:tag name="KSO_WM_UNIT_TEXT_FILL_TYPE" val="1"/>
  <p:tag name="KSO_WM_UNIT_TYPE" val="i"/>
</p:tagLst>
</file>

<file path=ppt/tags/tag92.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FILL_FORE_SCHEMECOLOR_INDEX" val="5"/>
  <p:tag name="KSO_WM_UNIT_FILL_FORE_SCHEMECOLOR_INDEX_BRIGHTNESS" val="0"/>
  <p:tag name="KSO_WM_UNIT_FILL_TYPE" val="1"/>
  <p:tag name="KSO_WM_UNIT_HIGHLIGHT" val="0"/>
  <p:tag name="KSO_WM_UNIT_ID" val="_11*i*10"/>
  <p:tag name="KSO_WM_UNIT_INDEX" val="10"/>
  <p:tag name="KSO_WM_UNIT_LAYERLEVEL" val="1"/>
  <p:tag name="KSO_WM_UNIT_TEXT_FILL_FORE_SCHEMECOLOR_INDEX" val="2"/>
  <p:tag name="KSO_WM_UNIT_TEXT_FILL_FORE_SCHEMECOLOR_INDEX_BRIGHTNESS" val="0"/>
  <p:tag name="KSO_WM_UNIT_TEXT_FILL_TYPE" val="1"/>
  <p:tag name="KSO_WM_UNIT_TYPE" val="i"/>
</p:tagLst>
</file>

<file path=ppt/tags/tag93.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FILL_FORE_SCHEMECOLOR_INDEX" val="5"/>
  <p:tag name="KSO_WM_UNIT_FILL_FORE_SCHEMECOLOR_INDEX_BRIGHTNESS" val="0"/>
  <p:tag name="KSO_WM_UNIT_FILL_TYPE" val="1"/>
  <p:tag name="KSO_WM_UNIT_HIGHLIGHT" val="0"/>
  <p:tag name="KSO_WM_UNIT_ID" val="_11*i*11"/>
  <p:tag name="KSO_WM_UNIT_INDEX" val="11"/>
  <p:tag name="KSO_WM_UNIT_LAYERLEVEL" val="1"/>
  <p:tag name="KSO_WM_UNIT_TEXT_FILL_FORE_SCHEMECOLOR_INDEX" val="2"/>
  <p:tag name="KSO_WM_UNIT_TEXT_FILL_FORE_SCHEMECOLOR_INDEX_BRIGHTNESS" val="0"/>
  <p:tag name="KSO_WM_UNIT_TEXT_FILL_TYPE" val="1"/>
  <p:tag name="KSO_WM_UNIT_TYPE" val="i"/>
</p:tagLst>
</file>

<file path=ppt/tags/tag94.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FILL_FORE_SCHEMECOLOR_INDEX" val="5"/>
  <p:tag name="KSO_WM_UNIT_FILL_FORE_SCHEMECOLOR_INDEX_BRIGHTNESS" val="0"/>
  <p:tag name="KSO_WM_UNIT_FILL_TYPE" val="1"/>
  <p:tag name="KSO_WM_UNIT_HIGHLIGHT" val="0"/>
  <p:tag name="KSO_WM_UNIT_ID" val="_11*i*12"/>
  <p:tag name="KSO_WM_UNIT_INDEX" val="12"/>
  <p:tag name="KSO_WM_UNIT_LAYERLEVEL" val="1"/>
  <p:tag name="KSO_WM_UNIT_TEXT_FILL_FORE_SCHEMECOLOR_INDEX" val="2"/>
  <p:tag name="KSO_WM_UNIT_TEXT_FILL_FORE_SCHEMECOLOR_INDEX_BRIGHTNESS" val="0"/>
  <p:tag name="KSO_WM_UNIT_TEXT_FILL_TYPE" val="1"/>
  <p:tag name="KSO_WM_UNIT_TYPE" val="i"/>
</p:tagLst>
</file>

<file path=ppt/tags/tag95.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FILL_FORE_SCHEMECOLOR_INDEX" val="5"/>
  <p:tag name="KSO_WM_UNIT_FILL_FORE_SCHEMECOLOR_INDEX_BRIGHTNESS" val="0"/>
  <p:tag name="KSO_WM_UNIT_FILL_TYPE" val="1"/>
  <p:tag name="KSO_WM_UNIT_HIGHLIGHT" val="0"/>
  <p:tag name="KSO_WM_UNIT_ID" val="_11*i*13"/>
  <p:tag name="KSO_WM_UNIT_INDEX" val="13"/>
  <p:tag name="KSO_WM_UNIT_LAYERLEVEL" val="1"/>
  <p:tag name="KSO_WM_UNIT_TEXT_FILL_FORE_SCHEMECOLOR_INDEX" val="2"/>
  <p:tag name="KSO_WM_UNIT_TEXT_FILL_FORE_SCHEMECOLOR_INDEX_BRIGHTNESS" val="0"/>
  <p:tag name="KSO_WM_UNIT_TEXT_FILL_TYPE" val="1"/>
  <p:tag name="KSO_WM_UNIT_TYPE" val="i"/>
</p:tagLst>
</file>

<file path=ppt/tags/tag96.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i*14"/>
  <p:tag name="KSO_WM_UNIT_INDEX" val="14"/>
  <p:tag name="KSO_WM_UNIT_LAYERLEVEL" val="1"/>
  <p:tag name="KSO_WM_UNIT_LINE_FILL_TYPE" val="2"/>
  <p:tag name="KSO_WM_UNIT_LINE_FORE_SCHEMECOLOR_INDEX" val="5"/>
  <p:tag name="KSO_WM_UNIT_LINE_FORE_SCHEMECOLOR_INDEX_BRIGHTNESS" val="0"/>
  <p:tag name="KSO_WM_UNIT_TYPE" val="i"/>
</p:tagLst>
</file>

<file path=ppt/tags/tag97.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0*i*1"/>
  <p:tag name="KSO_WM_UNIT_INDEX" val="1"/>
  <p:tag name="KSO_WM_UNIT_LAYERLEVEL" val="1"/>
  <p:tag name="KSO_WM_UNIT_TYPE" val="i"/>
</p:tagLst>
</file>

<file path=ppt/tags/tag98.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0*i*2"/>
  <p:tag name="KSO_WM_UNIT_INDEX" val="2"/>
  <p:tag name="KSO_WM_UNIT_LAYERLEVEL" val="1"/>
  <p:tag name="KSO_WM_UNIT_TYPE" val="i"/>
</p:tagLst>
</file>

<file path=ppt/tags/tag99.xml><?xml version="1.0" encoding="utf-8"?>
<p:tagLst xmlns:p="http://schemas.openxmlformats.org/presentationml/2006/main">
  <p:tag name="KSO_WM_BEAUTIFY_FLAG" val="#wm#"/>
  <p:tag name="KSO_WM_TAG_VERSION" val="1.0"/>
  <p:tag name="KSO_WM_TEMPLATE_CATEGORY" val="custom"/>
  <p:tag name="KSO_WM_TEMPLATE_INDEX" val="20230990"/>
  <p:tag name="KSO_WM_UNIT_COMPATIBLE" val="0"/>
  <p:tag name="KSO_WM_UNIT_DIAGRAM_ISNUMVISUAL" val="0"/>
  <p:tag name="KSO_WM_UNIT_DIAGRAM_ISREFERUNIT" val="0"/>
  <p:tag name="KSO_WM_UNIT_HIGHLIGHT" val="0"/>
  <p:tag name="KSO_WM_UNIT_ID" val="_0*a*1"/>
  <p:tag name="KSO_WM_UNIT_INDEX" val="1"/>
  <p:tag name="KSO_WM_UNIT_ISCONTENTSTITLE" val="0"/>
  <p:tag name="KSO_WM_UNIT_ISNUMDGMTITLE" val="0"/>
  <p:tag name="KSO_WM_UNIT_LAYERLEVEL" val="1"/>
  <p:tag name="KSO_WM_UNIT_NOCLEAR" val="0"/>
  <p:tag name="KSO_WM_UNIT_PRESET_TEXT" val="单击此处编辑母版标题样式"/>
  <p:tag name="KSO_WM_UNIT_TYPE" val="a"/>
  <p:tag name="KSO_WM_UNIT_VALUE" val="62"/>
</p:tagLst>
</file>

<file path=ppt/tags/tag100.xml><?xml version="1.0" encoding="utf-8"?>
<p:tagLst xmlns:p="http://schemas.openxmlformats.org/presentationml/2006/main">
  <p:tag name="KSO_WM_BEAUTIFY_FLAG" val="#wm#"/>
  <p:tag name="KSO_WM_TAG_VERSION" val="1.0"/>
  <p:tag name="KSO_WM_TEMPLATE_CATEGORY" val="custom"/>
  <p:tag name="KSO_WM_TEMPLATE_INDEX" val="20230990"/>
  <p:tag name="KSO_WM_UNIT_COMPATIBLE" val="0"/>
  <p:tag name="KSO_WM_UNIT_DIAGRAM_ISNUMVISUAL" val="0"/>
  <p:tag name="KSO_WM_UNIT_DIAGRAM_ISREFERUNIT" val="0"/>
  <p:tag name="KSO_WM_UNIT_HIGHLIGHT" val="0"/>
  <p:tag name="KSO_WM_UNIT_ID" val="_0*f*1"/>
  <p:tag name="KSO_WM_UNIT_INDEX" val="1"/>
  <p:tag name="KSO_WM_UNIT_LAYERLEVEL" val="1"/>
  <p:tag name="KSO_WM_UNIT_NOCLEAR" val="0"/>
  <p:tag name="KSO_WM_UNIT_PRESET_TEXT" val="单击此处编辑母版文本样式 二级 三级 四级 五级"/>
  <p:tag name="KSO_WM_UNIT_SUBTYPE" val="a"/>
  <p:tag name="KSO_WM_UNIT_TYPE" val="f"/>
  <p:tag name="KSO_WM_UNIT_VALUE" val="360"/>
</p:tagLst>
</file>

<file path=ppt/tags/tag10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0**"/>
  <p:tag name="KSO_WM_UNIT_LAYERLEVEL" val="1"/>
</p:tagLst>
</file>

<file path=ppt/tags/tag102.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0**"/>
  <p:tag name="KSO_WM_UNIT_LAYERLEVEL" val="1"/>
</p:tagLst>
</file>

<file path=ppt/tags/tag103.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0**"/>
  <p:tag name="KSO_WM_UNIT_LAYERLEVEL" val="1"/>
</p:tagLst>
</file>

<file path=ppt/tags/tag104.xml><?xml version="1.0" encoding="utf-8"?>
<p:tagLst xmlns:p="http://schemas.openxmlformats.org/presentationml/2006/main">
  <p:tag name="KSO_WM_BEAUTIFY_FLAG" val="#wm#"/>
  <p:tag name="KSO_WM_TAG_VERSION" val="1.0"/>
  <p:tag name="KSO_WM_TEMPLATE_CATEGORY" val="custom"/>
  <p:tag name="KSO_WM_TEMPLATE_COLOR_TYPE" val="0"/>
  <p:tag name="KSO_WM_TEMPLATE_INDEX" val="20230990"/>
  <p:tag name="KSO_WM_TEMPLATE_MASTER_TYPE" val="0"/>
  <p:tag name="KSO_WM_TEMPLATE_SUBCATEGORY" val="29"/>
  <p:tag name="KSO_WM_TEMPLATE_THUMBS_INDEX" val="1、9"/>
</p:tagLst>
</file>

<file path=ppt/tags/tag105.xml><?xml version="1.0" encoding="utf-8"?>
<p:tagLst xmlns:p="http://schemas.openxmlformats.org/presentationml/2006/main">
  <p:tag name="KSO_WM_BEAUTIFY_FLAG" val="#wm#"/>
  <p:tag name="KSO_WM_TAG_VERSION" val="1.0"/>
  <p:tag name="KSO_WM_TEMPLATE_CATEGORY" val="custom"/>
  <p:tag name="KSO_WM_TEMPLATE_INDEX" val="20230990"/>
  <p:tag name="KSO_WM_UNIT_COMPATIBLE" val="0"/>
  <p:tag name="KSO_WM_UNIT_DIAGRAM_ISNUMVISUAL" val="0"/>
  <p:tag name="KSO_WM_UNIT_DIAGRAM_ISREFERUNIT" val="0"/>
  <p:tag name="KSO_WM_UNIT_HIGHLIGHT" val="0"/>
  <p:tag name="KSO_WM_UNIT_ID" val="custom20230990_1*a*1"/>
  <p:tag name="KSO_WM_UNIT_INDEX" val="1"/>
  <p:tag name="KSO_WM_UNIT_ISCONTENTSTITLE" val="0"/>
  <p:tag name="KSO_WM_UNIT_ISNUMDGMTITLE" val="0"/>
  <p:tag name="KSO_WM_UNIT_LAYERLEVEL" val="1"/>
  <p:tag name="KSO_WM_UNIT_NOCLEAR" val="0"/>
  <p:tag name="KSO_WM_UNIT_PRESET_TEXT" val="单击此处添加标题"/>
  <p:tag name="KSO_WM_UNIT_TYPE" val="a"/>
  <p:tag name="KSO_WM_UNIT_VALUE" val="30"/>
</p:tagLst>
</file>

<file path=ppt/tags/tag106.xml><?xml version="1.0" encoding="utf-8"?>
<p:tagLst xmlns:p="http://schemas.openxmlformats.org/presentationml/2006/main">
  <p:tag name="KSO_WM_BEAUTIFY_FLAG" val="#wm#"/>
  <p:tag name="KSO_WM_TAG_VERSION" val="1.0"/>
  <p:tag name="KSO_WM_TEMPLATE_CATEGORY" val="custom"/>
  <p:tag name="KSO_WM_TEMPLATE_INDEX" val="20230990"/>
  <p:tag name="KSO_WM_UNIT_COMPATIBLE" val="0"/>
  <p:tag name="KSO_WM_UNIT_DIAGRAM_ISNUMVISUAL" val="0"/>
  <p:tag name="KSO_WM_UNIT_DIAGRAM_ISREFERUNIT" val="0"/>
  <p:tag name="KSO_WM_UNIT_HIGHLIGHT" val="0"/>
  <p:tag name="KSO_WM_UNIT_ID" val="custom20230990_1*b*1"/>
  <p:tag name="KSO_WM_UNIT_INDEX" val="1"/>
  <p:tag name="KSO_WM_UNIT_ISCONTENTSTITLE" val="0"/>
  <p:tag name="KSO_WM_UNIT_ISNUMDGMTITLE" val="0"/>
  <p:tag name="KSO_WM_UNIT_LAYERLEVEL" val="1"/>
  <p:tag name="KSO_WM_UNIT_NOCLEAR" val="0"/>
  <p:tag name="KSO_WM_UNIT_PRESET_TEXT" val="WPS,a click to unlimited possibilites"/>
  <p:tag name="KSO_WM_UNIT_TYPE" val="b"/>
  <p:tag name="KSO_WM_UNIT_VALUE" val="80"/>
</p:tagLst>
</file>

<file path=ppt/tags/tag107.xml><?xml version="1.0" encoding="utf-8"?>
<p:tagLst xmlns:p="http://schemas.openxmlformats.org/presentationml/2006/main">
  <p:tag name="KSO_WM_BEAUTIFY_FLAG" val="#wm#"/>
  <p:tag name="KSO_WM_TAG_VERSION" val="1.0"/>
  <p:tag name="KSO_WM_TEMPLATE_CATEGORY" val="custom"/>
  <p:tag name="KSO_WM_TEMPLATE_INDEX" val="20230990"/>
  <p:tag name="KSO_WM_UNIT_COMPATIBLE" val="0"/>
  <p:tag name="KSO_WM_UNIT_DIAGRAM_ISNUMVISUAL" val="0"/>
  <p:tag name="KSO_WM_UNIT_DIAGRAM_ISREFERUNIT" val="0"/>
  <p:tag name="KSO_WM_UNIT_HIGHLIGHT" val="0"/>
  <p:tag name="KSO_WM_UNIT_ID" val="custom20230990_1*f*1"/>
  <p:tag name="KSO_WM_UNIT_INDEX" val="1"/>
  <p:tag name="KSO_WM_UNIT_LAYERLEVEL" val="1"/>
  <p:tag name="KSO_WM_UNIT_NOCLEAR" val="0"/>
  <p:tag name="KSO_WM_UNIT_PRESET_TEXT" val="YOUR LOGO"/>
  <p:tag name="KSO_WM_UNIT_SUBTYPE" val="g"/>
  <p:tag name="KSO_WM_UNIT_TYPE" val="f"/>
  <p:tag name="KSO_WM_UNIT_VALUE" val="36"/>
</p:tagLst>
</file>

<file path=ppt/tags/tag108.xml><?xml version="1.0" encoding="utf-8"?>
<p:tagLst xmlns:p="http://schemas.openxmlformats.org/presentationml/2006/main">
  <p:tag name="KSO_WM_BEAUTIFY_FLAG" val="#wm#"/>
  <p:tag name="KSO_WM_TAG_VERSION" val="1.0"/>
  <p:tag name="KSO_WM_TEMPLATE_CATEGORY" val="custom"/>
  <p:tag name="KSO_WM_TEMPLATE_INDEX" val="20230990"/>
  <p:tag name="KSO_WM_UNIT_COMPATIBLE" val="0"/>
  <p:tag name="KSO_WM_UNIT_DIAGRAM_ISNUMVISUAL" val="0"/>
  <p:tag name="KSO_WM_UNIT_DIAGRAM_ISREFERUNIT" val="0"/>
  <p:tag name="KSO_WM_UNIT_HIGHLIGHT" val="0"/>
  <p:tag name="KSO_WM_UNIT_ID" val="custom20230990_1*f*2"/>
  <p:tag name="KSO_WM_UNIT_INDEX" val="2"/>
  <p:tag name="KSO_WM_UNIT_LAYERLEVEL" val="1"/>
  <p:tag name="KSO_WM_UNIT_NOCLEAR" val="0"/>
  <p:tag name="KSO_WM_UNIT_PRESET_TEXT" val="汇报人：WPS"/>
  <p:tag name="KSO_WM_UNIT_SUBTYPE" val="b"/>
  <p:tag name="KSO_WM_UNIT_TYPE" val="f"/>
  <p:tag name="KSO_WM_UNIT_VALUE" val="10"/>
</p:tagLst>
</file>

<file path=ppt/tags/tag109.xml><?xml version="1.0" encoding="utf-8"?>
<p:tagLst xmlns:p="http://schemas.openxmlformats.org/presentationml/2006/main">
  <p:tag name="KSO_WM_BEAUTIFY_FLAG" val="#wm#"/>
  <p:tag name="KSO_WM_SLIDE_ID" val="custom20230990_1"/>
  <p:tag name="KSO_WM_SLIDE_INDEX" val="1"/>
  <p:tag name="KSO_WM_SLIDE_ITEM_CNT" val="0"/>
  <p:tag name="KSO_WM_SLIDE_LAYOUT" val="a_b_f"/>
  <p:tag name="KSO_WM_SLIDE_LAYOUT_CNT" val="1_1_2"/>
  <p:tag name="KSO_WM_SLIDE_SUBTYPE" val="pureTxt"/>
  <p:tag name="KSO_WM_SLIDE_TYPE" val="title"/>
  <p:tag name="KSO_WM_TAG_VERSION" val="1.0"/>
  <p:tag name="KSO_WM_TEMPLATE_CATEGORY" val="custom"/>
  <p:tag name="KSO_WM_TEMPLATE_COLOR_TYPE" val="0"/>
  <p:tag name="KSO_WM_TEMPLATE_INDEX" val="20230990"/>
  <p:tag name="KSO_WM_TEMPLATE_MASTER_TYPE" val="0"/>
  <p:tag name="KSO_WM_TEMPLATE_SUBCATEGORY" val="29"/>
  <p:tag name="KSO_WM_TEMPLATE_THUMBS_INDEX" val="1、9"/>
</p:tagLst>
</file>

<file path=ppt/tags/tag110.xml><?xml version="1.0" encoding="utf-8"?>
<p:tagLst xmlns:p="http://schemas.openxmlformats.org/presentationml/2006/main">
  <p:tag name="KSO_WM_BEAUTIFY_FLAG" val="#wm#"/>
  <p:tag name="KSO_WM_DIAGRAM_GROUP_CODE" val="l1-1"/>
  <p:tag name="KSO_WM_TAG_VERSION" val="1.0"/>
  <p:tag name="KSO_WM_TEMPLATE_CATEGORY" val="custom"/>
  <p:tag name="KSO_WM_TEMPLATE_INDEX" val="20230990"/>
  <p:tag name="KSO_WM_UNIT_COMPATIBLE" val="0"/>
  <p:tag name="KSO_WM_UNIT_DIAGRAM_ISNUMVISUAL" val="0"/>
  <p:tag name="KSO_WM_UNIT_DIAGRAM_ISREFERUNIT" val="0"/>
  <p:tag name="KSO_WM_UNIT_HIGHLIGHT" val="0"/>
  <p:tag name="KSO_WM_UNIT_ID" val="custom20230990_6*a*1"/>
  <p:tag name="KSO_WM_UNIT_INDEX" val="1"/>
  <p:tag name="KSO_WM_UNIT_ISCONTENTSTITLE" val="1"/>
  <p:tag name="KSO_WM_UNIT_ISNUMDGMTITLE" val="0"/>
  <p:tag name="KSO_WM_UNIT_LAYERLEVEL" val="1"/>
  <p:tag name="KSO_WM_UNIT_NOCLEAR" val="0"/>
  <p:tag name="KSO_WM_UNIT_PRESET_TEXT" val="目录"/>
  <p:tag name="KSO_WM_UNIT_TYPE" val="a"/>
  <p:tag name="KSO_WM_UNIT_VALUE" val="3"/>
</p:tagLst>
</file>

<file path=ppt/tags/tag111.xml><?xml version="1.0" encoding="utf-8"?>
<p:tagLst xmlns:p="http://schemas.openxmlformats.org/presentationml/2006/main">
  <p:tag name="KSO_WM_BEAUTIFY_FLAG" val="#wm#"/>
  <p:tag name="KSO_WM_DIAGRAM_GROUP_CODE" val="l1-1"/>
  <p:tag name="KSO_WM_TAG_VERSION" val="1.0"/>
  <p:tag name="KSO_WM_TEMPLATE_CATEGORY" val="custom"/>
  <p:tag name="KSO_WM_TEMPLATE_INDEX" val="20230990"/>
  <p:tag name="KSO_WM_UNIT_COMPATIBLE" val="0"/>
  <p:tag name="KSO_WM_UNIT_DIAGRAM_ISNUMVISUAL" val="0"/>
  <p:tag name="KSO_WM_UNIT_DIAGRAM_ISREFERUNIT" val="0"/>
  <p:tag name="KSO_WM_UNIT_HIGHLIGHT" val="0"/>
  <p:tag name="KSO_WM_UNIT_ID" val="custom20230990_6*b*1"/>
  <p:tag name="KSO_WM_UNIT_INDEX" val="1"/>
  <p:tag name="KSO_WM_UNIT_ISCONTENTSTITLE" val="0"/>
  <p:tag name="KSO_WM_UNIT_ISNUMDGMTITLE" val="0"/>
  <p:tag name="KSO_WM_UNIT_LAYERLEVEL" val="1"/>
  <p:tag name="KSO_WM_UNIT_NOCLEAR" val="0"/>
  <p:tag name="KSO_WM_UNIT_PRESET_TEXT" val="CONTENTS"/>
  <p:tag name="KSO_WM_UNIT_TYPE" val="b"/>
  <p:tag name="KSO_WM_UNIT_VALUE" val="10"/>
</p:tagLst>
</file>

<file path=ppt/tags/tag112.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gradient&quot;:[{&quot;brightness&quot;:0,&quot;colorType&quot;:1,&quot;foreColorIndex&quot;:5,&quot;pos&quot;:0,&quot;transparency&quot;:0},{&quot;brightness&quot;:0,&quot;colorType&quot;:1,&quot;foreColorIndex&quot;:6,&quot;pos&quot;:0.5,&quot;transparency&quot;:0},{&quot;brightness&quot;:0,&quot;colorType&quot;:1,&quot;foreColorIndex&quot;:6,&quot;pos&quot;:0.75,&quot;transparency&quot;:1}],&quot;type&quot;:3},&quot;glow&quot;:{&quot;colorType&quot;:0},&quot;line&quot;:{&quot;gradient&quot;:[{&quot;brightness&quot;:0,&quot;colorType&quot;:1,&quot;foreColorIndex&quot;:5,&quot;pos&quot;:0,&quot;transparency&quot;:0},{&quot;brightness&quot;:0,&quot;colorType&quot;:1,&quot;foreColorIndex&quot;:6,&quot;pos&quot;:0.550000011920929,&quot;transparency&quot;:0},{&quot;brightness&quot;:0,&quot;colorType&quot;:1,&quot;foreColorIndex&quot;:6,&quot;pos&quot;:0.800000011920929,&quot;transparency&quot;:1}],&quot;type&quot;:2},&quot;shadow&quot;:{&quot;brightness&quot;:-0.5,&quot;colorType&quot;:1,&quot;foreColorIndex&quot;:5,&quot;transparency&quot;:0.75},&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77.54999999999995,&quot;width&quot;:514.8991338582678}"/>
  <p:tag name="KSO_WM_TAG_VERSION" val="1.0"/>
  <p:tag name="KSO_WM_TEMPLATE_CATEGORY" val="custom"/>
  <p:tag name="KSO_WM_TEMPLATE_INDEX" val="20230990"/>
  <p:tag name="KSO_WM_UNIT_COMPATIBLE" val="0"/>
  <p:tag name="KSO_WM_UNIT_DIAGRAM_ISNUMVISUAL" val="0"/>
  <p:tag name="KSO_WM_UNIT_DIAGRAM_ISREFERUNIT" val="0"/>
  <p:tag name="KSO_WM_UNIT_HIGHLIGHT" val="0"/>
  <p:tag name="KSO_WM_UNIT_ID" val="custom20230990_6*l_h_i*1_1_1"/>
  <p:tag name="KSO_WM_UNIT_INDEX" val="1_1_1"/>
  <p:tag name="KSO_WM_UNIT_LAYERLEVEL" val="1_1_1"/>
  <p:tag name="KSO_WM_UNIT_PRESET_TEXT" val="01"/>
  <p:tag name="KSO_WM_UNIT_SUBTYPE" val="d"/>
  <p:tag name="KSO_WM_UNIT_TYPE" val="l_h_i"/>
</p:tagLst>
</file>

<file path=ppt/tags/tag113.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77.54999999999995,&quot;width&quot;:514.8991338582678}"/>
  <p:tag name="KSO_WM_TAG_VERSION" val="1.0"/>
  <p:tag name="KSO_WM_TEMPLATE_CATEGORY" val="custom"/>
  <p:tag name="KSO_WM_TEMPLATE_INDEX" val="20230990"/>
  <p:tag name="KSO_WM_UNIT_COMPATIBLE" val="0"/>
  <p:tag name="KSO_WM_UNIT_DIAGRAM_ISNUMVISUAL" val="0"/>
  <p:tag name="KSO_WM_UNIT_DIAGRAM_ISREFERUNIT" val="0"/>
  <p:tag name="KSO_WM_UNIT_HIGHLIGHT" val="0"/>
  <p:tag name="KSO_WM_UNIT_ID" val="custom20230990_6*l_h_a*1_1_1"/>
  <p:tag name="KSO_WM_UNIT_INDEX" val="1_1_1"/>
  <p:tag name="KSO_WM_UNIT_ISCONTENTSTITLE" val="0"/>
  <p:tag name="KSO_WM_UNIT_ISNUMDGMTITLE" val="0"/>
  <p:tag name="KSO_WM_UNIT_LAYERLEVEL" val="1_1_1"/>
  <p:tag name="KSO_WM_UNIT_NOCLEAR" val="0"/>
  <p:tag name="KSO_WM_UNIT_PRESET_TEXT" val="单击输入目录标题"/>
  <p:tag name="KSO_WM_UNIT_TYPE" val="l_h_a"/>
  <p:tag name="KSO_WM_UNIT_VALUE" val="10"/>
</p:tagLst>
</file>

<file path=ppt/tags/tag114.xml><?xml version="1.0" encoding="utf-8"?>
<p:tagLst xmlns:p="http://schemas.openxmlformats.org/presentationml/2006/main">
  <p:tag name="KSO_WM_BEAUTIFY_FLAG" val="#wm#"/>
  <p:tag name="KSO_WM_DIAGRAM_COLOR_MATCH_VALUE" val="{&quot;shape&quot;:{&quot;fill&quot;:{&quot;type&quot;:0},&quot;glow&quot;:{&quot;colorType&quot;:0},&quot;line&quot;:{&quot;gradient&quot;:[{&quot;brightness&quot;:0,&quot;colorType&quot;:1,&quot;foreColorIndex&quot;:6,&quot;pos&quot;:0,&quot;transparency&quot;:1},{&quot;brightness&quot;:0,&quot;colorType&quot;:1,&quot;foreColorIndex&quot;:5,&quot;pos&quot;:1,&quot;transparency&quot;:0},{&quot;brightness&quot;:0,&quot;colorType&quot;:1,&quot;foreColorIndex&quot;:6,&quot;pos&quot;:0.6100000143051147,&quot;transparency&quot;:0.30000001192092896}],&quot;type&quot;:2},&quot;shadow&quot;:{&quot;colorType&quot;:0},&quot;threeD&quot;:{&quot;curvedSurface&quot;:{&quot;brightness&quot;:0,&quot;colorType&quot;:2,&quot;rgb&quot;:&quot;#000000&quot;},&quot;depth&quot;:{&quot;colorType&quot;:0}}},&quot;text&quot;:{&quot;fill&quot;:{},&quot;glow&quot;:{},&quot;line&quot;:{},&quot;shadow&quot;:{},&quot;threeD&quot;:{}}}"/>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77.54999999999995,&quot;width&quot;:514.8991338582678}"/>
  <p:tag name="KSO_WM_TAG_VERSION" val="1.0"/>
  <p:tag name="KSO_WM_TEMPLATE_CATEGORY" val="custom"/>
  <p:tag name="KSO_WM_TEMPLATE_INDEX" val="20230990"/>
  <p:tag name="KSO_WM_UNIT_COMPATIBLE" val="0"/>
  <p:tag name="KSO_WM_UNIT_DIAGRAM_ISNUMVISUAL" val="0"/>
  <p:tag name="KSO_WM_UNIT_DIAGRAM_ISREFERUNIT" val="0"/>
  <p:tag name="KSO_WM_UNIT_HIGHLIGHT" val="0"/>
  <p:tag name="KSO_WM_UNIT_ID" val="custom20230990_6*l_h_i*1_1_2"/>
  <p:tag name="KSO_WM_UNIT_INDEX" val="1_1_2"/>
  <p:tag name="KSO_WM_UNIT_LAYERLEVEL" val="1_1_1"/>
  <p:tag name="KSO_WM_UNIT_TYPE" val="l_h_i"/>
</p:tagLst>
</file>

<file path=ppt/tags/tag115.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gradient&quot;:[{&quot;brightness&quot;:0,&quot;colorType&quot;:1,&quot;foreColorIndex&quot;:5,&quot;pos&quot;:0,&quot;transparency&quot;:0},{&quot;brightness&quot;:0,&quot;colorType&quot;:1,&quot;foreColorIndex&quot;:6,&quot;pos&quot;:0.5,&quot;transparency&quot;:0},{&quot;brightness&quot;:0,&quot;colorType&quot;:1,&quot;foreColorIndex&quot;:6,&quot;pos&quot;:0.75,&quot;transparency&quot;:1}],&quot;type&quot;:3},&quot;glow&quot;:{&quot;colorType&quot;:0},&quot;line&quot;:{&quot;gradient&quot;:[{&quot;brightness&quot;:0,&quot;colorType&quot;:1,&quot;foreColorIndex&quot;:5,&quot;pos&quot;:0,&quot;transparency&quot;:0},{&quot;brightness&quot;:0,&quot;colorType&quot;:1,&quot;foreColorIndex&quot;:6,&quot;pos&quot;:0.550000011920929,&quot;transparency&quot;:0},{&quot;brightness&quot;:0,&quot;colorType&quot;:1,&quot;foreColorIndex&quot;:6,&quot;pos&quot;:0.800000011920929,&quot;transparency&quot;:1}],&quot;type&quot;:2},&quot;shadow&quot;:{&quot;brightness&quot;:-0.5,&quot;colorType&quot;:1,&quot;foreColorIndex&quot;:5,&quot;transparency&quot;:0.75},&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77.54999999999995,&quot;width&quot;:514.8991338582678}"/>
  <p:tag name="KSO_WM_TAG_VERSION" val="1.0"/>
  <p:tag name="KSO_WM_TEMPLATE_CATEGORY" val="custom"/>
  <p:tag name="KSO_WM_TEMPLATE_INDEX" val="20230990"/>
  <p:tag name="KSO_WM_UNIT_COMPATIBLE" val="0"/>
  <p:tag name="KSO_WM_UNIT_DIAGRAM_ISNUMVISUAL" val="0"/>
  <p:tag name="KSO_WM_UNIT_DIAGRAM_ISREFERUNIT" val="0"/>
  <p:tag name="KSO_WM_UNIT_HIGHLIGHT" val="0"/>
  <p:tag name="KSO_WM_UNIT_ID" val="custom20230990_6*l_h_i*1_2_1"/>
  <p:tag name="KSO_WM_UNIT_INDEX" val="1_2_1"/>
  <p:tag name="KSO_WM_UNIT_LAYERLEVEL" val="1_1_1"/>
  <p:tag name="KSO_WM_UNIT_PRESET_TEXT" val="02"/>
  <p:tag name="KSO_WM_UNIT_SUBTYPE" val="d"/>
  <p:tag name="KSO_WM_UNIT_TYPE" val="l_h_i"/>
</p:tagLst>
</file>

<file path=ppt/tags/tag116.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77.54999999999995,&quot;width&quot;:514.8991338582678}"/>
  <p:tag name="KSO_WM_TAG_VERSION" val="1.0"/>
  <p:tag name="KSO_WM_TEMPLATE_CATEGORY" val="custom"/>
  <p:tag name="KSO_WM_TEMPLATE_INDEX" val="20230990"/>
  <p:tag name="KSO_WM_UNIT_COMPATIBLE" val="0"/>
  <p:tag name="KSO_WM_UNIT_DIAGRAM_ISNUMVISUAL" val="0"/>
  <p:tag name="KSO_WM_UNIT_DIAGRAM_ISREFERUNIT" val="0"/>
  <p:tag name="KSO_WM_UNIT_HIGHLIGHT" val="0"/>
  <p:tag name="KSO_WM_UNIT_ID" val="custom20230990_6*l_h_a*1_2_1"/>
  <p:tag name="KSO_WM_UNIT_INDEX" val="1_2_1"/>
  <p:tag name="KSO_WM_UNIT_ISCONTENTSTITLE" val="0"/>
  <p:tag name="KSO_WM_UNIT_ISNUMDGMTITLE" val="0"/>
  <p:tag name="KSO_WM_UNIT_LAYERLEVEL" val="1_1_1"/>
  <p:tag name="KSO_WM_UNIT_NOCLEAR" val="0"/>
  <p:tag name="KSO_WM_UNIT_PRESET_TEXT" val="单击输入目录标题"/>
  <p:tag name="KSO_WM_UNIT_TYPE" val="l_h_a"/>
  <p:tag name="KSO_WM_UNIT_VALUE" val="10"/>
</p:tagLst>
</file>

<file path=ppt/tags/tag117.xml><?xml version="1.0" encoding="utf-8"?>
<p:tagLst xmlns:p="http://schemas.openxmlformats.org/presentationml/2006/main">
  <p:tag name="KSO_WM_BEAUTIFY_FLAG" val="#wm#"/>
  <p:tag name="KSO_WM_DIAGRAM_COLOR_MATCH_VALUE" val="{&quot;shape&quot;:{&quot;fill&quot;:{&quot;type&quot;:0},&quot;glow&quot;:{&quot;colorType&quot;:0},&quot;line&quot;:{&quot;gradient&quot;:[{&quot;brightness&quot;:0,&quot;colorType&quot;:1,&quot;foreColorIndex&quot;:6,&quot;pos&quot;:0,&quot;transparency&quot;:1},{&quot;brightness&quot;:0,&quot;colorType&quot;:1,&quot;foreColorIndex&quot;:5,&quot;pos&quot;:1,&quot;transparency&quot;:0},{&quot;brightness&quot;:0,&quot;colorType&quot;:1,&quot;foreColorIndex&quot;:6,&quot;pos&quot;:0.6100000143051147,&quot;transparency&quot;:0.30000001192092896}],&quot;type&quot;:2},&quot;shadow&quot;:{&quot;colorType&quot;:0},&quot;threeD&quot;:{&quot;curvedSurface&quot;:{&quot;brightness&quot;:0,&quot;colorType&quot;:2,&quot;rgb&quot;:&quot;#000000&quot;},&quot;depth&quot;:{&quot;colorType&quot;:0}}},&quot;text&quot;:{&quot;fill&quot;:{},&quot;glow&quot;:{},&quot;line&quot;:{},&quot;shadow&quot;:{},&quot;threeD&quot;:{}}}"/>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77.54999999999995,&quot;width&quot;:514.8991338582678}"/>
  <p:tag name="KSO_WM_TAG_VERSION" val="1.0"/>
  <p:tag name="KSO_WM_TEMPLATE_CATEGORY" val="custom"/>
  <p:tag name="KSO_WM_TEMPLATE_INDEX" val="20230990"/>
  <p:tag name="KSO_WM_UNIT_COMPATIBLE" val="0"/>
  <p:tag name="KSO_WM_UNIT_DIAGRAM_ISNUMVISUAL" val="0"/>
  <p:tag name="KSO_WM_UNIT_DIAGRAM_ISREFERUNIT" val="0"/>
  <p:tag name="KSO_WM_UNIT_HIGHLIGHT" val="0"/>
  <p:tag name="KSO_WM_UNIT_ID" val="custom20230990_6*l_h_i*1_2_2"/>
  <p:tag name="KSO_WM_UNIT_INDEX" val="1_2_2"/>
  <p:tag name="KSO_WM_UNIT_LAYERLEVEL" val="1_1_1"/>
  <p:tag name="KSO_WM_UNIT_TYPE" val="l_h_i"/>
</p:tagLst>
</file>

<file path=ppt/tags/tag118.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gradient&quot;:[{&quot;brightness&quot;:0,&quot;colorType&quot;:1,&quot;foreColorIndex&quot;:5,&quot;pos&quot;:0,&quot;transparency&quot;:0},{&quot;brightness&quot;:0,&quot;colorType&quot;:1,&quot;foreColorIndex&quot;:6,&quot;pos&quot;:0.5,&quot;transparency&quot;:0},{&quot;brightness&quot;:0,&quot;colorType&quot;:1,&quot;foreColorIndex&quot;:6,&quot;pos&quot;:0.75,&quot;transparency&quot;:1}],&quot;type&quot;:3},&quot;glow&quot;:{&quot;colorType&quot;:0},&quot;line&quot;:{&quot;gradient&quot;:[{&quot;brightness&quot;:0,&quot;colorType&quot;:1,&quot;foreColorIndex&quot;:5,&quot;pos&quot;:0,&quot;transparency&quot;:0},{&quot;brightness&quot;:0,&quot;colorType&quot;:1,&quot;foreColorIndex&quot;:6,&quot;pos&quot;:0.550000011920929,&quot;transparency&quot;:0},{&quot;brightness&quot;:0,&quot;colorType&quot;:1,&quot;foreColorIndex&quot;:6,&quot;pos&quot;:0.800000011920929,&quot;transparency&quot;:1}],&quot;type&quot;:2},&quot;shadow&quot;:{&quot;brightness&quot;:-0.5,&quot;colorType&quot;:1,&quot;foreColorIndex&quot;:5,&quot;transparency&quot;:0.75},&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77.54999999999995,&quot;width&quot;:514.8991338582678}"/>
  <p:tag name="KSO_WM_TAG_VERSION" val="1.0"/>
  <p:tag name="KSO_WM_TEMPLATE_CATEGORY" val="custom"/>
  <p:tag name="KSO_WM_TEMPLATE_INDEX" val="20230990"/>
  <p:tag name="KSO_WM_UNIT_COMPATIBLE" val="0"/>
  <p:tag name="KSO_WM_UNIT_DIAGRAM_ISNUMVISUAL" val="0"/>
  <p:tag name="KSO_WM_UNIT_DIAGRAM_ISREFERUNIT" val="0"/>
  <p:tag name="KSO_WM_UNIT_HIGHLIGHT" val="0"/>
  <p:tag name="KSO_WM_UNIT_ID" val="custom20230990_6*l_h_i*1_3_1"/>
  <p:tag name="KSO_WM_UNIT_INDEX" val="1_3_1"/>
  <p:tag name="KSO_WM_UNIT_LAYERLEVEL" val="1_1_1"/>
  <p:tag name="KSO_WM_UNIT_PRESET_TEXT" val="03"/>
  <p:tag name="KSO_WM_UNIT_SUBTYPE" val="d"/>
  <p:tag name="KSO_WM_UNIT_TYPE" val="l_h_i"/>
</p:tagLst>
</file>

<file path=ppt/tags/tag119.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77.54999999999995,&quot;width&quot;:514.8991338582678}"/>
  <p:tag name="KSO_WM_TAG_VERSION" val="1.0"/>
  <p:tag name="KSO_WM_TEMPLATE_CATEGORY" val="custom"/>
  <p:tag name="KSO_WM_TEMPLATE_INDEX" val="20230990"/>
  <p:tag name="KSO_WM_UNIT_COMPATIBLE" val="0"/>
  <p:tag name="KSO_WM_UNIT_DIAGRAM_ISNUMVISUAL" val="0"/>
  <p:tag name="KSO_WM_UNIT_DIAGRAM_ISREFERUNIT" val="0"/>
  <p:tag name="KSO_WM_UNIT_HIGHLIGHT" val="0"/>
  <p:tag name="KSO_WM_UNIT_ID" val="custom20230990_6*l_h_a*1_3_1"/>
  <p:tag name="KSO_WM_UNIT_INDEX" val="1_3_1"/>
  <p:tag name="KSO_WM_UNIT_ISCONTENTSTITLE" val="0"/>
  <p:tag name="KSO_WM_UNIT_ISNUMDGMTITLE" val="0"/>
  <p:tag name="KSO_WM_UNIT_LAYERLEVEL" val="1_1_1"/>
  <p:tag name="KSO_WM_UNIT_NOCLEAR" val="0"/>
  <p:tag name="KSO_WM_UNIT_PRESET_TEXT" val="单击输入目录标题"/>
  <p:tag name="KSO_WM_UNIT_TYPE" val="l_h_a"/>
  <p:tag name="KSO_WM_UNIT_VALUE" val="10"/>
</p:tagLst>
</file>

<file path=ppt/tags/tag120.xml><?xml version="1.0" encoding="utf-8"?>
<p:tagLst xmlns:p="http://schemas.openxmlformats.org/presentationml/2006/main">
  <p:tag name="KSO_WM_BEAUTIFY_FLAG" val="#wm#"/>
  <p:tag name="KSO_WM_DIAGRAM_COLOR_MATCH_VALUE" val="{&quot;shape&quot;:{&quot;fill&quot;:{&quot;type&quot;:0},&quot;glow&quot;:{&quot;colorType&quot;:0},&quot;line&quot;:{&quot;gradient&quot;:[{&quot;brightness&quot;:0,&quot;colorType&quot;:1,&quot;foreColorIndex&quot;:6,&quot;pos&quot;:0,&quot;transparency&quot;:1},{&quot;brightness&quot;:0,&quot;colorType&quot;:1,&quot;foreColorIndex&quot;:5,&quot;pos&quot;:1,&quot;transparency&quot;:0},{&quot;brightness&quot;:0,&quot;colorType&quot;:1,&quot;foreColorIndex&quot;:6,&quot;pos&quot;:0.6100000143051147,&quot;transparency&quot;:0.30000001192092896}],&quot;type&quot;:2},&quot;shadow&quot;:{&quot;colorType&quot;:0},&quot;threeD&quot;:{&quot;curvedSurface&quot;:{&quot;brightness&quot;:0,&quot;colorType&quot;:2,&quot;rgb&quot;:&quot;#000000&quot;},&quot;depth&quot;:{&quot;colorType&quot;:0}}},&quot;text&quot;:{&quot;fill&quot;:{},&quot;glow&quot;:{},&quot;line&quot;:{},&quot;shadow&quot;:{},&quot;threeD&quot;:{}}}"/>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77.54999999999995,&quot;width&quot;:514.8991338582678}"/>
  <p:tag name="KSO_WM_TAG_VERSION" val="1.0"/>
  <p:tag name="KSO_WM_TEMPLATE_CATEGORY" val="custom"/>
  <p:tag name="KSO_WM_TEMPLATE_INDEX" val="20230990"/>
  <p:tag name="KSO_WM_UNIT_COMPATIBLE" val="0"/>
  <p:tag name="KSO_WM_UNIT_DIAGRAM_ISNUMVISUAL" val="0"/>
  <p:tag name="KSO_WM_UNIT_DIAGRAM_ISREFERUNIT" val="0"/>
  <p:tag name="KSO_WM_UNIT_HIGHLIGHT" val="0"/>
  <p:tag name="KSO_WM_UNIT_ID" val="custom20230990_6*l_h_i*1_3_2"/>
  <p:tag name="KSO_WM_UNIT_INDEX" val="1_3_2"/>
  <p:tag name="KSO_WM_UNIT_LAYERLEVEL" val="1_1_1"/>
  <p:tag name="KSO_WM_UNIT_TYPE" val="l_h_i"/>
</p:tagLst>
</file>

<file path=ppt/tags/tag121.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gradient&quot;:[{&quot;brightness&quot;:0,&quot;colorType&quot;:1,&quot;foreColorIndex&quot;:5,&quot;pos&quot;:0,&quot;transparency&quot;:0},{&quot;brightness&quot;:0,&quot;colorType&quot;:1,&quot;foreColorIndex&quot;:6,&quot;pos&quot;:0.5,&quot;transparency&quot;:0},{&quot;brightness&quot;:0,&quot;colorType&quot;:1,&quot;foreColorIndex&quot;:6,&quot;pos&quot;:0.75,&quot;transparency&quot;:1}],&quot;type&quot;:3},&quot;glow&quot;:{&quot;colorType&quot;:0},&quot;line&quot;:{&quot;gradient&quot;:[{&quot;brightness&quot;:0,&quot;colorType&quot;:1,&quot;foreColorIndex&quot;:5,&quot;pos&quot;:0,&quot;transparency&quot;:0},{&quot;brightness&quot;:0,&quot;colorType&quot;:1,&quot;foreColorIndex&quot;:6,&quot;pos&quot;:0.550000011920929,&quot;transparency&quot;:0},{&quot;brightness&quot;:0,&quot;colorType&quot;:1,&quot;foreColorIndex&quot;:6,&quot;pos&quot;:0.800000011920929,&quot;transparency&quot;:1}],&quot;type&quot;:2},&quot;shadow&quot;:{&quot;brightness&quot;:-0.5,&quot;colorType&quot;:1,&quot;foreColorIndex&quot;:5,&quot;transparency&quot;:0.75},&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77.54999999999995,&quot;width&quot;:514.8991338582678}"/>
  <p:tag name="KSO_WM_TAG_VERSION" val="1.0"/>
  <p:tag name="KSO_WM_TEMPLATE_CATEGORY" val="custom"/>
  <p:tag name="KSO_WM_TEMPLATE_INDEX" val="20230990"/>
  <p:tag name="KSO_WM_UNIT_COMPATIBLE" val="0"/>
  <p:tag name="KSO_WM_UNIT_DIAGRAM_ISNUMVISUAL" val="0"/>
  <p:tag name="KSO_WM_UNIT_DIAGRAM_ISREFERUNIT" val="0"/>
  <p:tag name="KSO_WM_UNIT_HIGHLIGHT" val="0"/>
  <p:tag name="KSO_WM_UNIT_ID" val="custom20230990_6*l_h_i*1_4_1"/>
  <p:tag name="KSO_WM_UNIT_INDEX" val="1_4_1"/>
  <p:tag name="KSO_WM_UNIT_LAYERLEVEL" val="1_1_1"/>
  <p:tag name="KSO_WM_UNIT_PRESET_TEXT" val="04"/>
  <p:tag name="KSO_WM_UNIT_SUBTYPE" val="d"/>
  <p:tag name="KSO_WM_UNIT_TYPE" val="l_h_i"/>
</p:tagLst>
</file>

<file path=ppt/tags/tag122.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77.54999999999995,&quot;width&quot;:514.8991338582678}"/>
  <p:tag name="KSO_WM_TAG_VERSION" val="1.0"/>
  <p:tag name="KSO_WM_TEMPLATE_CATEGORY" val="custom"/>
  <p:tag name="KSO_WM_TEMPLATE_INDEX" val="20230990"/>
  <p:tag name="KSO_WM_UNIT_COMPATIBLE" val="0"/>
  <p:tag name="KSO_WM_UNIT_DIAGRAM_ISNUMVISUAL" val="0"/>
  <p:tag name="KSO_WM_UNIT_DIAGRAM_ISREFERUNIT" val="0"/>
  <p:tag name="KSO_WM_UNIT_HIGHLIGHT" val="0"/>
  <p:tag name="KSO_WM_UNIT_ID" val="custom20230990_6*l_h_a*1_4_1"/>
  <p:tag name="KSO_WM_UNIT_INDEX" val="1_4_1"/>
  <p:tag name="KSO_WM_UNIT_ISCONTENTSTITLE" val="0"/>
  <p:tag name="KSO_WM_UNIT_ISNUMDGMTITLE" val="0"/>
  <p:tag name="KSO_WM_UNIT_LAYERLEVEL" val="1_1_1"/>
  <p:tag name="KSO_WM_UNIT_NOCLEAR" val="0"/>
  <p:tag name="KSO_WM_UNIT_PRESET_TEXT" val="单击输入目录标题"/>
  <p:tag name="KSO_WM_UNIT_TYPE" val="l_h_a"/>
  <p:tag name="KSO_WM_UNIT_VALUE" val="10"/>
</p:tagLst>
</file>

<file path=ppt/tags/tag123.xml><?xml version="1.0" encoding="utf-8"?>
<p:tagLst xmlns:p="http://schemas.openxmlformats.org/presentationml/2006/main">
  <p:tag name="KSO_WM_BEAUTIFY_FLAG" val="#wm#"/>
  <p:tag name="KSO_WM_DIAGRAM_COLOR_MATCH_VALUE" val="{&quot;shape&quot;:{&quot;fill&quot;:{&quot;type&quot;:0},&quot;glow&quot;:{&quot;colorType&quot;:0},&quot;line&quot;:{&quot;gradient&quot;:[{&quot;brightness&quot;:0,&quot;colorType&quot;:1,&quot;foreColorIndex&quot;:6,&quot;pos&quot;:0,&quot;transparency&quot;:1},{&quot;brightness&quot;:0,&quot;colorType&quot;:1,&quot;foreColorIndex&quot;:5,&quot;pos&quot;:1,&quot;transparency&quot;:0},{&quot;brightness&quot;:0,&quot;colorType&quot;:1,&quot;foreColorIndex&quot;:6,&quot;pos&quot;:0.6100000143051147,&quot;transparency&quot;:0.30000001192092896}],&quot;type&quot;:2},&quot;shadow&quot;:{&quot;colorType&quot;:0},&quot;threeD&quot;:{&quot;curvedSurface&quot;:{&quot;brightness&quot;:0,&quot;colorType&quot;:2,&quot;rgb&quot;:&quot;#000000&quot;},&quot;depth&quot;:{&quot;colorType&quot;:0}}},&quot;text&quot;:{&quot;fill&quot;:{},&quot;glow&quot;:{},&quot;line&quot;:{},&quot;shadow&quot;:{},&quot;threeD&quot;:{}}}"/>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77.54999999999995,&quot;width&quot;:514.8991338582678}"/>
  <p:tag name="KSO_WM_TAG_VERSION" val="1.0"/>
  <p:tag name="KSO_WM_TEMPLATE_CATEGORY" val="custom"/>
  <p:tag name="KSO_WM_TEMPLATE_INDEX" val="20230990"/>
  <p:tag name="KSO_WM_UNIT_COMPATIBLE" val="0"/>
  <p:tag name="KSO_WM_UNIT_DIAGRAM_ISNUMVISUAL" val="0"/>
  <p:tag name="KSO_WM_UNIT_DIAGRAM_ISREFERUNIT" val="0"/>
  <p:tag name="KSO_WM_UNIT_HIGHLIGHT" val="0"/>
  <p:tag name="KSO_WM_UNIT_ID" val="custom20230990_6*l_h_i*1_4_2"/>
  <p:tag name="KSO_WM_UNIT_INDEX" val="1_4_2"/>
  <p:tag name="KSO_WM_UNIT_LAYERLEVEL" val="1_1_1"/>
  <p:tag name="KSO_WM_UNIT_TYPE" val="l_h_i"/>
</p:tagLst>
</file>

<file path=ppt/tags/tag124.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gradient&quot;:[{&quot;brightness&quot;:0,&quot;colorType&quot;:1,&quot;foreColorIndex&quot;:5,&quot;pos&quot;:0,&quot;transparency&quot;:0},{&quot;brightness&quot;:0,&quot;colorType&quot;:1,&quot;foreColorIndex&quot;:6,&quot;pos&quot;:0.5,&quot;transparency&quot;:0},{&quot;brightness&quot;:0,&quot;colorType&quot;:1,&quot;foreColorIndex&quot;:6,&quot;pos&quot;:0.75,&quot;transparency&quot;:1}],&quot;type&quot;:3},&quot;glow&quot;:{&quot;colorType&quot;:0},&quot;line&quot;:{&quot;gradient&quot;:[{&quot;brightness&quot;:0,&quot;colorType&quot;:1,&quot;foreColorIndex&quot;:5,&quot;pos&quot;:0,&quot;transparency&quot;:0},{&quot;brightness&quot;:0,&quot;colorType&quot;:1,&quot;foreColorIndex&quot;:6,&quot;pos&quot;:0.550000011920929,&quot;transparency&quot;:0},{&quot;brightness&quot;:0,&quot;colorType&quot;:1,&quot;foreColorIndex&quot;:6,&quot;pos&quot;:0.800000011920929,&quot;transparency&quot;:1}],&quot;type&quot;:2},&quot;shadow&quot;:{&quot;brightness&quot;:-0.5,&quot;colorType&quot;:1,&quot;foreColorIndex&quot;:5,&quot;transparency&quot;:0.75},&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77.54999999999995,&quot;width&quot;:514.8991338582678}"/>
  <p:tag name="KSO_WM_TAG_VERSION" val="1.0"/>
  <p:tag name="KSO_WM_TEMPLATE_CATEGORY" val="custom"/>
  <p:tag name="KSO_WM_TEMPLATE_INDEX" val="20230990"/>
  <p:tag name="KSO_WM_UNIT_COMPATIBLE" val="0"/>
  <p:tag name="KSO_WM_UNIT_DIAGRAM_ISNUMVISUAL" val="0"/>
  <p:tag name="KSO_WM_UNIT_DIAGRAM_ISREFERUNIT" val="0"/>
  <p:tag name="KSO_WM_UNIT_HIGHLIGHT" val="0"/>
  <p:tag name="KSO_WM_UNIT_ID" val="custom20230990_6*l_h_i*1_5_1"/>
  <p:tag name="KSO_WM_UNIT_INDEX" val="1_5_1"/>
  <p:tag name="KSO_WM_UNIT_LAYERLEVEL" val="1_1_1"/>
  <p:tag name="KSO_WM_UNIT_PRESET_TEXT" val="05"/>
  <p:tag name="KSO_WM_UNIT_SUBTYPE" val="d"/>
  <p:tag name="KSO_WM_UNIT_TYPE" val="l_h_i"/>
</p:tagLst>
</file>

<file path=ppt/tags/tag125.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77.54999999999995,&quot;width&quot;:514.8991338582678}"/>
  <p:tag name="KSO_WM_TAG_VERSION" val="1.0"/>
  <p:tag name="KSO_WM_TEMPLATE_CATEGORY" val="custom"/>
  <p:tag name="KSO_WM_TEMPLATE_INDEX" val="20230990"/>
  <p:tag name="KSO_WM_UNIT_COMPATIBLE" val="0"/>
  <p:tag name="KSO_WM_UNIT_DIAGRAM_ISNUMVISUAL" val="0"/>
  <p:tag name="KSO_WM_UNIT_DIAGRAM_ISREFERUNIT" val="0"/>
  <p:tag name="KSO_WM_UNIT_HIGHLIGHT" val="0"/>
  <p:tag name="KSO_WM_UNIT_ID" val="custom20230990_6*l_h_a*1_5_1"/>
  <p:tag name="KSO_WM_UNIT_INDEX" val="1_5_1"/>
  <p:tag name="KSO_WM_UNIT_ISCONTENTSTITLE" val="0"/>
  <p:tag name="KSO_WM_UNIT_ISNUMDGMTITLE" val="0"/>
  <p:tag name="KSO_WM_UNIT_LAYERLEVEL" val="1_1_1"/>
  <p:tag name="KSO_WM_UNIT_NOCLEAR" val="0"/>
  <p:tag name="KSO_WM_UNIT_PRESET_TEXT" val="单击输入目录标题"/>
  <p:tag name="KSO_WM_UNIT_TYPE" val="l_h_a"/>
  <p:tag name="KSO_WM_UNIT_VALUE" val="10"/>
</p:tagLst>
</file>

<file path=ppt/tags/tag126.xml><?xml version="1.0" encoding="utf-8"?>
<p:tagLst xmlns:p="http://schemas.openxmlformats.org/presentationml/2006/main">
  <p:tag name="KSO_WM_BEAUTIFY_FLAG" val="#wm#"/>
  <p:tag name="KSO_WM_DIAGRAM_COLOR_MATCH_VALUE" val="{&quot;shape&quot;:{&quot;fill&quot;:{&quot;type&quot;:0},&quot;glow&quot;:{&quot;colorType&quot;:0},&quot;line&quot;:{&quot;gradient&quot;:[{&quot;brightness&quot;:0,&quot;colorType&quot;:1,&quot;foreColorIndex&quot;:6,&quot;pos&quot;:0,&quot;transparency&quot;:1},{&quot;brightness&quot;:0,&quot;colorType&quot;:1,&quot;foreColorIndex&quot;:5,&quot;pos&quot;:1,&quot;transparency&quot;:0},{&quot;brightness&quot;:0,&quot;colorType&quot;:1,&quot;foreColorIndex&quot;:6,&quot;pos&quot;:0.6100000143051147,&quot;transparency&quot;:0.30000001192092896}],&quot;type&quot;:2},&quot;shadow&quot;:{&quot;colorType&quot;:0},&quot;threeD&quot;:{&quot;curvedSurface&quot;:{&quot;brightness&quot;:0,&quot;colorType&quot;:2,&quot;rgb&quot;:&quot;#000000&quot;},&quot;depth&quot;:{&quot;colorType&quot;:0}}},&quot;text&quot;:{&quot;fill&quot;:{},&quot;glow&quot;:{},&quot;line&quot;:{},&quot;shadow&quot;:{},&quot;threeD&quot;:{}}}"/>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77.54999999999995,&quot;width&quot;:514.8991338582678}"/>
  <p:tag name="KSO_WM_TAG_VERSION" val="1.0"/>
  <p:tag name="KSO_WM_TEMPLATE_CATEGORY" val="custom"/>
  <p:tag name="KSO_WM_TEMPLATE_INDEX" val="20230990"/>
  <p:tag name="KSO_WM_UNIT_COMPATIBLE" val="0"/>
  <p:tag name="KSO_WM_UNIT_DIAGRAM_ISNUMVISUAL" val="0"/>
  <p:tag name="KSO_WM_UNIT_DIAGRAM_ISREFERUNIT" val="0"/>
  <p:tag name="KSO_WM_UNIT_HIGHLIGHT" val="0"/>
  <p:tag name="KSO_WM_UNIT_ID" val="custom20230990_6*l_h_i*1_5_2"/>
  <p:tag name="KSO_WM_UNIT_INDEX" val="1_5_2"/>
  <p:tag name="KSO_WM_UNIT_LAYERLEVEL" val="1_1_1"/>
  <p:tag name="KSO_WM_UNIT_TYPE" val="l_h_i"/>
</p:tagLst>
</file>

<file path=ppt/tags/tag127.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gradient&quot;:[{&quot;brightness&quot;:0,&quot;colorType&quot;:1,&quot;foreColorIndex&quot;:5,&quot;pos&quot;:0,&quot;transparency&quot;:0},{&quot;brightness&quot;:0,&quot;colorType&quot;:1,&quot;foreColorIndex&quot;:6,&quot;pos&quot;:0.5,&quot;transparency&quot;:0},{&quot;brightness&quot;:0,&quot;colorType&quot;:1,&quot;foreColorIndex&quot;:6,&quot;pos&quot;:0.75,&quot;transparency&quot;:1}],&quot;type&quot;:3},&quot;glow&quot;:{&quot;colorType&quot;:0},&quot;line&quot;:{&quot;gradient&quot;:[{&quot;brightness&quot;:0,&quot;colorType&quot;:1,&quot;foreColorIndex&quot;:5,&quot;pos&quot;:0,&quot;transparency&quot;:0},{&quot;brightness&quot;:0,&quot;colorType&quot;:1,&quot;foreColorIndex&quot;:6,&quot;pos&quot;:0.550000011920929,&quot;transparency&quot;:0},{&quot;brightness&quot;:0,&quot;colorType&quot;:1,&quot;foreColorIndex&quot;:6,&quot;pos&quot;:0.800000011920929,&quot;transparency&quot;:1}],&quot;type&quot;:2},&quot;shadow&quot;:{&quot;brightness&quot;:-0.5,&quot;colorType&quot;:1,&quot;foreColorIndex&quot;:5,&quot;transparency&quot;:0.75},&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77.54999999999995,&quot;width&quot;:514.8991338582678}"/>
  <p:tag name="KSO_WM_TAG_VERSION" val="1.0"/>
  <p:tag name="KSO_WM_TEMPLATE_CATEGORY" val="custom"/>
  <p:tag name="KSO_WM_TEMPLATE_INDEX" val="20230990"/>
  <p:tag name="KSO_WM_UNIT_COMPATIBLE" val="0"/>
  <p:tag name="KSO_WM_UNIT_DIAGRAM_ISNUMVISUAL" val="0"/>
  <p:tag name="KSO_WM_UNIT_DIAGRAM_ISREFERUNIT" val="0"/>
  <p:tag name="KSO_WM_UNIT_HIGHLIGHT" val="0"/>
  <p:tag name="KSO_WM_UNIT_ID" val="custom20230990_6*l_h_i*1_6_1"/>
  <p:tag name="KSO_WM_UNIT_INDEX" val="1_6_1"/>
  <p:tag name="KSO_WM_UNIT_LAYERLEVEL" val="1_1_1"/>
  <p:tag name="KSO_WM_UNIT_PRESET_TEXT" val="06"/>
  <p:tag name="KSO_WM_UNIT_SUBTYPE" val="d"/>
  <p:tag name="KSO_WM_UNIT_TYPE" val="l_h_i"/>
</p:tagLst>
</file>

<file path=ppt/tags/tag128.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77.54999999999995,&quot;width&quot;:514.8991338582678}"/>
  <p:tag name="KSO_WM_TAG_VERSION" val="1.0"/>
  <p:tag name="KSO_WM_TEMPLATE_CATEGORY" val="custom"/>
  <p:tag name="KSO_WM_TEMPLATE_INDEX" val="20230990"/>
  <p:tag name="KSO_WM_UNIT_COMPATIBLE" val="0"/>
  <p:tag name="KSO_WM_UNIT_DIAGRAM_ISNUMVISUAL" val="0"/>
  <p:tag name="KSO_WM_UNIT_DIAGRAM_ISREFERUNIT" val="0"/>
  <p:tag name="KSO_WM_UNIT_HIGHLIGHT" val="0"/>
  <p:tag name="KSO_WM_UNIT_ID" val="custom20230990_6*l_h_a*1_6_1"/>
  <p:tag name="KSO_WM_UNIT_INDEX" val="1_6_1"/>
  <p:tag name="KSO_WM_UNIT_ISCONTENTSTITLE" val="0"/>
  <p:tag name="KSO_WM_UNIT_ISNUMDGMTITLE" val="0"/>
  <p:tag name="KSO_WM_UNIT_LAYERLEVEL" val="1_1_1"/>
  <p:tag name="KSO_WM_UNIT_NOCLEAR" val="0"/>
  <p:tag name="KSO_WM_UNIT_PRESET_TEXT" val="单击输入目录标题"/>
  <p:tag name="KSO_WM_UNIT_TYPE" val="l_h_a"/>
  <p:tag name="KSO_WM_UNIT_VALUE" val="10"/>
</p:tagLst>
</file>

<file path=ppt/tags/tag129.xml><?xml version="1.0" encoding="utf-8"?>
<p:tagLst xmlns:p="http://schemas.openxmlformats.org/presentationml/2006/main">
  <p:tag name="KSO_WM_BEAUTIFY_FLAG" val="#wm#"/>
  <p:tag name="KSO_WM_DIAGRAM_COLOR_MATCH_VALUE" val="{&quot;shape&quot;:{&quot;fill&quot;:{&quot;type&quot;:0},&quot;glow&quot;:{&quot;colorType&quot;:0},&quot;line&quot;:{&quot;gradient&quot;:[{&quot;brightness&quot;:0,&quot;colorType&quot;:1,&quot;foreColorIndex&quot;:6,&quot;pos&quot;:0,&quot;transparency&quot;:1},{&quot;brightness&quot;:0,&quot;colorType&quot;:1,&quot;foreColorIndex&quot;:5,&quot;pos&quot;:1,&quot;transparency&quot;:0},{&quot;brightness&quot;:0,&quot;colorType&quot;:1,&quot;foreColorIndex&quot;:6,&quot;pos&quot;:0.6100000143051147,&quot;transparency&quot;:0.30000001192092896}],&quot;type&quot;:2},&quot;shadow&quot;:{&quot;colorType&quot;:0},&quot;threeD&quot;:{&quot;curvedSurface&quot;:{&quot;brightness&quot;:0,&quot;colorType&quot;:2,&quot;rgb&quot;:&quot;#000000&quot;},&quot;depth&quot;:{&quot;colorType&quot;:0}}},&quot;text&quot;:{&quot;fill&quot;:{},&quot;glow&quot;:{},&quot;line&quot;:{},&quot;shadow&quot;:{},&quot;threeD&quot;:{}}}"/>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77.54999999999995,&quot;width&quot;:514.8991338582678}"/>
  <p:tag name="KSO_WM_TAG_VERSION" val="1.0"/>
  <p:tag name="KSO_WM_TEMPLATE_CATEGORY" val="custom"/>
  <p:tag name="KSO_WM_TEMPLATE_INDEX" val="20230990"/>
  <p:tag name="KSO_WM_UNIT_COMPATIBLE" val="0"/>
  <p:tag name="KSO_WM_UNIT_DIAGRAM_ISNUMVISUAL" val="0"/>
  <p:tag name="KSO_WM_UNIT_DIAGRAM_ISREFERUNIT" val="0"/>
  <p:tag name="KSO_WM_UNIT_HIGHLIGHT" val="0"/>
  <p:tag name="KSO_WM_UNIT_ID" val="custom20230990_6*l_h_i*1_6_2"/>
  <p:tag name="KSO_WM_UNIT_INDEX" val="1_6_2"/>
  <p:tag name="KSO_WM_UNIT_LAYERLEVEL" val="1_1_1"/>
  <p:tag name="KSO_WM_UNIT_TYPE" val="l_h_i"/>
</p:tagLst>
</file>

<file path=ppt/tags/tag130.xml><?xml version="1.0" encoding="utf-8"?>
<p:tagLst xmlns:p="http://schemas.openxmlformats.org/presentationml/2006/main">
  <p:tag name="KSO_WM_BEAUTIFY_FLAG" val="#wm#"/>
  <p:tag name="KSO_WM_DIAGRAM_GROUP_CODE" val="l1-1"/>
  <p:tag name="KSO_WM_SLIDE_DIAGTYPE" val="l"/>
  <p:tag name="KSO_WM_SLIDE_ID" val="custom20230990_6"/>
  <p:tag name="KSO_WM_SLIDE_INDEX" val="6"/>
  <p:tag name="KSO_WM_SLIDE_ITEM_CNT" val="6"/>
  <p:tag name="KSO_WM_SLIDE_LAYOUT" val="a_b_l"/>
  <p:tag name="KSO_WM_SLIDE_LAYOUT_CNT" val="1_1_1"/>
  <p:tag name="KSO_WM_SLIDE_SUBTYPE" val="diag"/>
  <p:tag name="KSO_WM_SLIDE_TYPE" val="contents"/>
  <p:tag name="KSO_WM_TAG_VERSION" val="1.0"/>
  <p:tag name="KSO_WM_TEMPLATE_CATEGORY" val="custom"/>
  <p:tag name="KSO_WM_TEMPLATE_COLOR_TYPE" val="0"/>
  <p:tag name="KSO_WM_TEMPLATE_INDEX" val="20230990"/>
  <p:tag name="KSO_WM_TEMPLATE_MASTER_TYPE" val="0"/>
  <p:tag name="KSO_WM_TEMPLATE_SUBCATEGORY" val="29"/>
</p:tagLst>
</file>

<file path=ppt/tags/tag131.xml><?xml version="1.0" encoding="utf-8"?>
<p:tagLst xmlns:p="http://schemas.openxmlformats.org/presentationml/2006/main">
  <p:tag name="KSO_WM_BEAUTIFY_FLAG" val="#wm#"/>
  <p:tag name="KSO_WM_TAG_VERSION" val="1.0"/>
  <p:tag name="KSO_WM_TEMPLATE_CATEGORY" val="custom"/>
  <p:tag name="KSO_WM_TEMPLATE_INDEX" val="20230990"/>
  <p:tag name="KSO_WM_UNIT_COMPATIBLE" val="0"/>
  <p:tag name="KSO_WM_UNIT_DIAGRAM_ISNUMVISUAL" val="0"/>
  <p:tag name="KSO_WM_UNIT_DIAGRAM_ISREFERUNIT" val="0"/>
  <p:tag name="KSO_WM_UNIT_HIGHLIGHT" val="0"/>
  <p:tag name="KSO_WM_UNIT_ID" val="custom20230990_7*a*1"/>
  <p:tag name="KSO_WM_UNIT_INDEX" val="1"/>
  <p:tag name="KSO_WM_UNIT_ISCONTENTSTITLE" val="0"/>
  <p:tag name="KSO_WM_UNIT_ISNUMDGMTITLE" val="0"/>
  <p:tag name="KSO_WM_UNIT_LAYERLEVEL" val="1"/>
  <p:tag name="KSO_WM_UNIT_NOCLEAR" val="0"/>
  <p:tag name="KSO_WM_UNIT_PRESET_TEXT" val="添加章节标题"/>
  <p:tag name="KSO_WM_UNIT_TYPE" val="a"/>
  <p:tag name="KSO_WM_UNIT_VALUE" val="14"/>
</p:tagLst>
</file>

<file path=ppt/tags/tag132.xml><?xml version="1.0" encoding="utf-8"?>
<p:tagLst xmlns:p="http://schemas.openxmlformats.org/presentationml/2006/main">
  <p:tag name="KSO_WM_BEAUTIFY_FLAG" val="#wm#"/>
  <p:tag name="KSO_WM_TAG_VERSION" val="1.0"/>
  <p:tag name="KSO_WM_TEMPLATE_CATEGORY" val="custom"/>
  <p:tag name="KSO_WM_TEMPLATE_INDEX" val="20230990"/>
  <p:tag name="KSO_WM_UNIT_COMPATIBLE" val="1"/>
  <p:tag name="KSO_WM_UNIT_DIAGRAM_ISNUMVISUAL" val="0"/>
  <p:tag name="KSO_WM_UNIT_DIAGRAM_ISREFERUNIT" val="0"/>
  <p:tag name="KSO_WM_UNIT_HIGHLIGHT" val="0"/>
  <p:tag name="KSO_WM_UNIT_ID" val="custom20230990_7*e*1"/>
  <p:tag name="KSO_WM_UNIT_INDEX" val="1"/>
  <p:tag name="KSO_WM_UNIT_LAYERLEVEL" val="1"/>
  <p:tag name="KSO_WM_UNIT_NOCLEAR" val="0"/>
  <p:tag name="KSO_WM_UNIT_PRESET_TEXT" val="PART 01"/>
  <p:tag name="KSO_WM_UNIT_TYPE" val="e"/>
  <p:tag name="KSO_WM_UNIT_VALUE" val="13"/>
</p:tagLst>
</file>

<file path=ppt/tags/tag133.xml><?xml version="1.0" encoding="utf-8"?>
<p:tagLst xmlns:p="http://schemas.openxmlformats.org/presentationml/2006/main">
  <p:tag name="KSO_WM_BEAUTIFY_FLAG" val="#wm#"/>
  <p:tag name="KSO_WM_SLIDE_ID" val="custom20230990_7"/>
  <p:tag name="KSO_WM_SLIDE_INDEX" val="7"/>
  <p:tag name="KSO_WM_SLIDE_ITEM_CNT" val="0"/>
  <p:tag name="KSO_WM_SLIDE_LAYOUT" val="a_e"/>
  <p:tag name="KSO_WM_SLIDE_LAYOUT_CNT" val="1_1"/>
  <p:tag name="KSO_WM_SLIDE_SUBTYPE" val="pureTxt"/>
  <p:tag name="KSO_WM_SLIDE_TYPE" val="sectionTitle"/>
  <p:tag name="KSO_WM_TAG_VERSION" val="1.0"/>
  <p:tag name="KSO_WM_TEMPLATE_CATEGORY" val="custom"/>
  <p:tag name="KSO_WM_TEMPLATE_COLOR_TYPE" val="0"/>
  <p:tag name="KSO_WM_TEMPLATE_INDEX" val="20230990"/>
  <p:tag name="KSO_WM_TEMPLATE_MASTER_TYPE" val="0"/>
  <p:tag name="KSO_WM_TEMPLATE_SUBCATEGORY" val="29"/>
</p:tagLst>
</file>

<file path=ppt/tags/tag134.xml><?xml version="1.0" encoding="utf-8"?>
<p:tagLst xmlns:p="http://schemas.openxmlformats.org/presentationml/2006/main">
  <p:tag name="KSO_WM_BEAUTIFY_FLAG" val="#wm#"/>
  <p:tag name="KSO_WM_TAG_VERSION" val="1.0"/>
  <p:tag name="KSO_WM_TEMPLATE_CATEGORY" val="custom"/>
  <p:tag name="KSO_WM_TEMPLATE_INDEX" val="20230990"/>
  <p:tag name="KSO_WM_UNIT_COMPATIBLE" val="0"/>
  <p:tag name="KSO_WM_UNIT_DIAGRAM_ISNUMVISUAL" val="0"/>
  <p:tag name="KSO_WM_UNIT_DIAGRAM_ISREFERUNIT" val="0"/>
  <p:tag name="KSO_WM_UNIT_HIGHLIGHT" val="0"/>
  <p:tag name="KSO_WM_UNIT_ID" val="custom20230990_7*a*1"/>
  <p:tag name="KSO_WM_UNIT_INDEX" val="1"/>
  <p:tag name="KSO_WM_UNIT_ISCONTENTSTITLE" val="0"/>
  <p:tag name="KSO_WM_UNIT_ISNUMDGMTITLE" val="0"/>
  <p:tag name="KSO_WM_UNIT_LAYERLEVEL" val="1"/>
  <p:tag name="KSO_WM_UNIT_NOCLEAR" val="0"/>
  <p:tag name="KSO_WM_UNIT_PRESET_TEXT" val="添加章节标题"/>
  <p:tag name="KSO_WM_UNIT_TYPE" val="a"/>
  <p:tag name="KSO_WM_UNIT_VALUE" val="14"/>
</p:tagLst>
</file>

<file path=ppt/tags/tag135.xml><?xml version="1.0" encoding="utf-8"?>
<p:tagLst xmlns:p="http://schemas.openxmlformats.org/presentationml/2006/main">
  <p:tag name="KSO_WM_BEAUTIFY_FLAG" val="#wm#"/>
  <p:tag name="KSO_WM_TAG_VERSION" val="1.0"/>
  <p:tag name="KSO_WM_TEMPLATE_CATEGORY" val="custom"/>
  <p:tag name="KSO_WM_TEMPLATE_INDEX" val="20230990"/>
  <p:tag name="KSO_WM_UNIT_COMPATIBLE" val="1"/>
  <p:tag name="KSO_WM_UNIT_DIAGRAM_ISNUMVISUAL" val="0"/>
  <p:tag name="KSO_WM_UNIT_DIAGRAM_ISREFERUNIT" val="0"/>
  <p:tag name="KSO_WM_UNIT_HIGHLIGHT" val="0"/>
  <p:tag name="KSO_WM_UNIT_ID" val="custom20230990_7*e*1"/>
  <p:tag name="KSO_WM_UNIT_INDEX" val="1"/>
  <p:tag name="KSO_WM_UNIT_LAYERLEVEL" val="1"/>
  <p:tag name="KSO_WM_UNIT_NOCLEAR" val="0"/>
  <p:tag name="KSO_WM_UNIT_PRESET_TEXT" val="PART 02"/>
  <p:tag name="KSO_WM_UNIT_TYPE" val="e"/>
  <p:tag name="KSO_WM_UNIT_VALUE" val="13"/>
</p:tagLst>
</file>

<file path=ppt/tags/tag136.xml><?xml version="1.0" encoding="utf-8"?>
<p:tagLst xmlns:p="http://schemas.openxmlformats.org/presentationml/2006/main">
  <p:tag name="KSO_WM_BEAUTIFY_FLAG" val="#wm#"/>
  <p:tag name="KSO_WM_SLIDE_ID" val="custom20230990_7"/>
  <p:tag name="KSO_WM_SLIDE_INDEX" val="7"/>
  <p:tag name="KSO_WM_SLIDE_ITEM_CNT" val="0"/>
  <p:tag name="KSO_WM_SLIDE_LAYOUT" val="a_e"/>
  <p:tag name="KSO_WM_SLIDE_LAYOUT_CNT" val="1_1"/>
  <p:tag name="KSO_WM_SLIDE_SUBTYPE" val="pureTxt"/>
  <p:tag name="KSO_WM_SLIDE_TYPE" val="sectionTitle"/>
  <p:tag name="KSO_WM_TAG_VERSION" val="1.0"/>
  <p:tag name="KSO_WM_TEMPLATE_CATEGORY" val="custom"/>
  <p:tag name="KSO_WM_TEMPLATE_COLOR_TYPE" val="0"/>
  <p:tag name="KSO_WM_TEMPLATE_INDEX" val="20230990"/>
  <p:tag name="KSO_WM_TEMPLATE_MASTER_TYPE" val="0"/>
  <p:tag name="KSO_WM_TEMPLATE_SUBCATEGORY" val="29"/>
</p:tagLst>
</file>

<file path=ppt/tags/tag137.xml><?xml version="1.0" encoding="utf-8"?>
<p:tagLst xmlns:p="http://schemas.openxmlformats.org/presentationml/2006/main">
  <p:tag name="KSO_WM_BEAUTIFY_FLAG" val="#wm#"/>
  <p:tag name="KSO_WM_DIAGRAM_COLOR_MATCH_VALUE" val="{&quot;shape&quot;:{&quot;fill&quot;:{&quot;solid&quot;:{&quot;brightness&quot;:0,&quot;colorType&quot;:2,&quot;rgb&quot;:&quot;#f2f2f2&quot;,&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0.1846456692914,&quot;width&quot;:805.5537795275591}"/>
  <p:tag name="KSO_WM_TAG_VERSION" val="3.0"/>
  <p:tag name="KSO_WM_TEMPLATE_CATEGORY" val="diagram"/>
  <p:tag name="KSO_WM_TEMPLATE_INDEX" val="20231351"/>
  <p:tag name="KSO_WM_UNIT_COMPATIBLE" val="0"/>
  <p:tag name="KSO_WM_UNIT_DIAGRAM_ISNUMVISUAL" val="0"/>
  <p:tag name="KSO_WM_UNIT_DIAGRAM_ISREFERUNIT" val="0"/>
  <p:tag name="KSO_WM_UNIT_HIGHLIGHT" val="0"/>
  <p:tag name="KSO_WM_UNIT_ID" val="diagram20231351_1*l_h_i*1_1_2"/>
  <p:tag name="KSO_WM_UNIT_INDEX" val="1_1_2"/>
  <p:tag name="KSO_WM_UNIT_LAYERLEVEL" val="1_1_1"/>
  <p:tag name="KSO_WM_UNIT_TYPE" val="l_h_i"/>
</p:tagLst>
</file>

<file path=ppt/tags/tag138.xml><?xml version="1.0" encoding="utf-8"?>
<p:tagLst xmlns:p="http://schemas.openxmlformats.org/presentationml/2006/main">
  <p:tag name="KSO_WM_BEAUTIFY_FLAG" val="#wm#"/>
  <p:tag name="KSO_WM_DIAGRAM_COLOR_MATCH_VALUE" val="{&quot;shape&quot;:{&quot;fill&quot;:{&quot;solid&quot;:{&quot;brightness&quot;:0,&quot;colorType&quot;:1,&quot;foreColorIndex&quot;:5,&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0.1846456692914,&quot;width&quot;:805.5537795275591}"/>
  <p:tag name="KSO_WM_TAG_VERSION" val="3.0"/>
  <p:tag name="KSO_WM_TEMPLATE_CATEGORY" val="diagram"/>
  <p:tag name="KSO_WM_TEMPLATE_INDEX" val="20231351"/>
  <p:tag name="KSO_WM_UNIT_COMPATIBLE" val="0"/>
  <p:tag name="KSO_WM_UNIT_DIAGRAM_ISNUMVISUAL" val="0"/>
  <p:tag name="KSO_WM_UNIT_DIAGRAM_ISREFERUNIT" val="0"/>
  <p:tag name="KSO_WM_UNIT_FILL_FORE_SCHEMECOLOR_INDEX" val="5"/>
  <p:tag name="KSO_WM_UNIT_HIGHLIGHT" val="0"/>
  <p:tag name="KSO_WM_UNIT_ID" val="diagram20231351_1*l_h_i*1_1_1"/>
  <p:tag name="KSO_WM_UNIT_INDEX" val="1_1_1"/>
  <p:tag name="KSO_WM_UNIT_LAYERLEVEL" val="1_1_1"/>
  <p:tag name="KSO_WM_UNIT_TYPE" val="l_h_i"/>
</p:tagLst>
</file>

<file path=ppt/tags/tag139.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20000000298023224,&quot;colorType&quot;:1,&quot;foreColorIndex&quot;:1,&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0.1846456692914,&quot;width&quot;:805.5537795275591}"/>
  <p:tag name="KSO_WM_TAG_VERSION" val="3.0"/>
  <p:tag name="KSO_WM_TEMPLATE_CATEGORY" val="diagram"/>
  <p:tag name="KSO_WM_TEMPLATE_INDEX" val="20231351"/>
  <p:tag name="KSO_WM_UNIT_COMPATIBLE" val="0"/>
  <p:tag name="KSO_WM_UNIT_DIAGRAM_ISNUMVISUAL" val="0"/>
  <p:tag name="KSO_WM_UNIT_DIAGRAM_ISREFERUNIT" val="0"/>
  <p:tag name="KSO_WM_UNIT_HIGHLIGHT" val="0"/>
  <p:tag name="KSO_WM_UNIT_ID" val="diagram20231351_1*l_h_f*1_1_1"/>
  <p:tag name="KSO_WM_UNIT_INDEX" val="1_1_1"/>
  <p:tag name="KSO_WM_UNIT_LAYERLEVEL" val="1_1_1"/>
  <p:tag name="KSO_WM_UNIT_NOCLEAR" val="0"/>
  <p:tag name="KSO_WM_UNIT_PRESET_TEXT" val="单击此处输入你的正文，文字是您思想的提炼，为了最终演示发布的良好效果。"/>
  <p:tag name="KSO_WM_UNIT_SUBTYPE" val="a"/>
  <p:tag name="KSO_WM_UNIT_TYPE" val="l_h_f"/>
  <p:tag name="KSO_WM_UNIT_VALUE" val="36"/>
</p:tagLst>
</file>

<file path=ppt/tags/tag140.xml><?xml version="1.0" encoding="utf-8"?>
<p:tagLst xmlns:p="http://schemas.openxmlformats.org/presentationml/2006/main">
  <p:tag name="KSO_WM_BEAUTIFY_FLAG" val="#wm#"/>
  <p:tag name="KSO_WM_DIAGRAM_COLOR_MATCH_VALUE" val="{&quot;shape&quot;:{&quot;fill&quot;:{&quot;solid&quot;:{&quot;brightness&quot;:0,&quot;colorType&quot;:2,&quot;rgb&quot;:&quot;#f2f2f2&quot;,&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0.1846456692914,&quot;width&quot;:805.5537795275591}"/>
  <p:tag name="KSO_WM_TAG_VERSION" val="3.0"/>
  <p:tag name="KSO_WM_TEMPLATE_CATEGORY" val="diagram"/>
  <p:tag name="KSO_WM_TEMPLATE_INDEX" val="20231351"/>
  <p:tag name="KSO_WM_UNIT_COMPATIBLE" val="0"/>
  <p:tag name="KSO_WM_UNIT_DIAGRAM_ISNUMVISUAL" val="0"/>
  <p:tag name="KSO_WM_UNIT_DIAGRAM_ISREFERUNIT" val="0"/>
  <p:tag name="KSO_WM_UNIT_HIGHLIGHT" val="0"/>
  <p:tag name="KSO_WM_UNIT_ID" val="diagram20231351_1*l_h_i*1_2_2"/>
  <p:tag name="KSO_WM_UNIT_INDEX" val="1_2_2"/>
  <p:tag name="KSO_WM_UNIT_LAYERLEVEL" val="1_1_1"/>
  <p:tag name="KSO_WM_UNIT_TYPE" val="l_h_i"/>
</p:tagLst>
</file>

<file path=ppt/tags/tag141.xml><?xml version="1.0" encoding="utf-8"?>
<p:tagLst xmlns:p="http://schemas.openxmlformats.org/presentationml/2006/main">
  <p:tag name="KSO_WM_BEAUTIFY_FLAG" val="#wm#"/>
  <p:tag name="KSO_WM_DIAGRAM_COLOR_MATCH_VALUE" val="{&quot;shape&quot;:{&quot;fill&quot;:{&quot;solid&quot;:{&quot;brightness&quot;:0,&quot;colorType&quot;:1,&quot;foreColorIndex&quot;:5,&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0.1846456692914,&quot;width&quot;:805.5537795275591}"/>
  <p:tag name="KSO_WM_TAG_VERSION" val="3.0"/>
  <p:tag name="KSO_WM_TEMPLATE_CATEGORY" val="diagram"/>
  <p:tag name="KSO_WM_TEMPLATE_INDEX" val="20231351"/>
  <p:tag name="KSO_WM_UNIT_COMPATIBLE" val="0"/>
  <p:tag name="KSO_WM_UNIT_DIAGRAM_ISNUMVISUAL" val="0"/>
  <p:tag name="KSO_WM_UNIT_DIAGRAM_ISREFERUNIT" val="0"/>
  <p:tag name="KSO_WM_UNIT_FILL_FORE_SCHEMECOLOR_INDEX" val="5"/>
  <p:tag name="KSO_WM_UNIT_HIGHLIGHT" val="0"/>
  <p:tag name="KSO_WM_UNIT_ID" val="diagram20231351_1*l_h_i*1_2_1"/>
  <p:tag name="KSO_WM_UNIT_INDEX" val="1_2_1"/>
  <p:tag name="KSO_WM_UNIT_LAYERLEVEL" val="1_1_1"/>
  <p:tag name="KSO_WM_UNIT_TYPE" val="l_h_i"/>
</p:tagLst>
</file>

<file path=ppt/tags/tag142.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20000000298023224,&quot;colorType&quot;:1,&quot;foreColorIndex&quot;:1,&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0.1846456692914,&quot;width&quot;:805.5537795275591}"/>
  <p:tag name="KSO_WM_TAG_VERSION" val="3.0"/>
  <p:tag name="KSO_WM_TEMPLATE_CATEGORY" val="diagram"/>
  <p:tag name="KSO_WM_TEMPLATE_INDEX" val="20231351"/>
  <p:tag name="KSO_WM_UNIT_COMPATIBLE" val="0"/>
  <p:tag name="KSO_WM_UNIT_DIAGRAM_ISNUMVISUAL" val="0"/>
  <p:tag name="KSO_WM_UNIT_DIAGRAM_ISREFERUNIT" val="0"/>
  <p:tag name="KSO_WM_UNIT_HIGHLIGHT" val="0"/>
  <p:tag name="KSO_WM_UNIT_ID" val="diagram20231351_1*l_h_f*1_2_1"/>
  <p:tag name="KSO_WM_UNIT_INDEX" val="1_2_1"/>
  <p:tag name="KSO_WM_UNIT_LAYERLEVEL" val="1_1_1"/>
  <p:tag name="KSO_WM_UNIT_NOCLEAR" val="0"/>
  <p:tag name="KSO_WM_UNIT_PRESET_TEXT" val="单击此处输入你的正文，文字是您思想的提炼，为了最终演示发布的良好效果。"/>
  <p:tag name="KSO_WM_UNIT_SUBTYPE" val="a"/>
  <p:tag name="KSO_WM_UNIT_TYPE" val="l_h_f"/>
  <p:tag name="KSO_WM_UNIT_VALUE" val="36"/>
</p:tagLst>
</file>

<file path=ppt/tags/tag143.xml><?xml version="1.0" encoding="utf-8"?>
<p:tagLst xmlns:p="http://schemas.openxmlformats.org/presentationml/2006/main">
  <p:tag name="KSO_WM_BEAUTIFY_FLAG" val="#wm#"/>
  <p:tag name="KSO_WM_DIAGRAM_COLOR_MATCH_VALUE" val="{&quot;shape&quot;:{&quot;fill&quot;:{&quot;solid&quot;:{&quot;brightness&quot;:0,&quot;colorType&quot;:1,&quot;foreColorIndex&quot;:5,&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48.5586614173228,&quot;width&quot;:861.3488188976378}"/>
  <p:tag name="KSO_WM_TAG_VERSION" val="3.0"/>
  <p:tag name="KSO_WM_TEMPLATE_CATEGORY" val="diagram"/>
  <p:tag name="KSO_WM_TEMPLATE_INDEX" val="20231354"/>
  <p:tag name="KSO_WM_UNIT_COMPATIBLE" val="0"/>
  <p:tag name="KSO_WM_UNIT_DIAGRAM_ISNUMVISUAL" val="0"/>
  <p:tag name="KSO_WM_UNIT_DIAGRAM_ISREFERUNIT" val="0"/>
  <p:tag name="KSO_WM_UNIT_FILL_FORE_SCHEMECOLOR_INDEX" val="5"/>
  <p:tag name="KSO_WM_UNIT_HIGHLIGHT" val="0"/>
  <p:tag name="KSO_WM_UNIT_ID" val="diagram20231354_3*l_h_i*1_1_1"/>
  <p:tag name="KSO_WM_UNIT_INDEX" val="1_1_1"/>
  <p:tag name="KSO_WM_UNIT_LAYERLEVEL" val="1_1_1"/>
  <p:tag name="KSO_WM_UNIT_TYPE" val="l_h_i"/>
</p:tagLst>
</file>

<file path=ppt/tags/tag144.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2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48.5586614173228,&quot;width&quot;:861.3488188976378}"/>
  <p:tag name="KSO_WM_TAG_VERSION" val="3.0"/>
  <p:tag name="KSO_WM_TEMPLATE_CATEGORY" val="diagram"/>
  <p:tag name="KSO_WM_TEMPLATE_INDEX" val="20231354"/>
  <p:tag name="KSO_WM_UNIT_COMPATIBLE" val="0"/>
  <p:tag name="KSO_WM_UNIT_DIAGRAM_ISNUMVISUAL" val="0"/>
  <p:tag name="KSO_WM_UNIT_DIAGRAM_ISREFERUNIT" val="0"/>
  <p:tag name="KSO_WM_UNIT_HIGHLIGHT" val="0"/>
  <p:tag name="KSO_WM_UNIT_ID" val="diagram20231354_3*l_h_f*1_1_1"/>
  <p:tag name="KSO_WM_UNIT_INDEX" val="1_1_1"/>
  <p:tag name="KSO_WM_UNIT_LAYERLEVEL" val="1_1_1"/>
  <p:tag name="KSO_WM_UNIT_NOCLEAR" val="0"/>
  <p:tag name="KSO_WM_UNIT_PRESET_TEXT" val="单击输入你的正文，文字是您思想的提炼，为了最终演示发布的良好效果。"/>
  <p:tag name="KSO_WM_UNIT_SUBTYPE" val="a"/>
  <p:tag name="KSO_WM_UNIT_TYPE" val="l_h_f"/>
</p:tagLst>
</file>

<file path=ppt/tags/tag145.xml><?xml version="1.0" encoding="utf-8"?>
<p:tagLst xmlns:p="http://schemas.openxmlformats.org/presentationml/2006/main">
  <p:tag name="KSO_WM_BEAUTIFY_FLAG" val="#wm#"/>
  <p:tag name="KSO_WM_DIAGRAM_COLOR_MATCH_VALUE" val="{&quot;shape&quot;:{&quot;fill&quot;:{&quot;solid&quot;:{&quot;brightness&quot;:0,&quot;colorType&quot;:1,&quot;foreColorIndex&quot;:5,&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48.5586614173228,&quot;width&quot;:861.3488188976378}"/>
  <p:tag name="KSO_WM_TAG_VERSION" val="3.0"/>
  <p:tag name="KSO_WM_TEMPLATE_CATEGORY" val="diagram"/>
  <p:tag name="KSO_WM_TEMPLATE_INDEX" val="20231354"/>
  <p:tag name="KSO_WM_UNIT_COMPATIBLE" val="0"/>
  <p:tag name="KSO_WM_UNIT_DIAGRAM_ISNUMVISUAL" val="0"/>
  <p:tag name="KSO_WM_UNIT_DIAGRAM_ISREFERUNIT" val="0"/>
  <p:tag name="KSO_WM_UNIT_FILL_FORE_SCHEMECOLOR_INDEX" val="5"/>
  <p:tag name="KSO_WM_UNIT_HIGHLIGHT" val="0"/>
  <p:tag name="KSO_WM_UNIT_ID" val="diagram20231354_3*l_h_i*1_1_2"/>
  <p:tag name="KSO_WM_UNIT_INDEX" val="1_1_2"/>
  <p:tag name="KSO_WM_UNIT_LAYERLEVEL" val="1_1_1"/>
  <p:tag name="KSO_WM_UNIT_TYPE" val="l_h_i"/>
</p:tagLst>
</file>

<file path=ppt/tags/tag146.xml><?xml version="1.0" encoding="utf-8"?>
<p:tagLst xmlns:p="http://schemas.openxmlformats.org/presentationml/2006/main">
  <p:tag name="KSO_WM_BEAUTIFY_FLAG" val="#wm#"/>
  <p:tag name="KSO_WM_DIAGRAM_COLOR_MATCH_VALUE" val="{&quot;shape&quot;:{&quot;fill&quot;:{&quot;solid&quot;:{&quot;brightness&quot;:0,&quot;colorType&quot;:1,&quot;foreColorIndex&quot;:6,&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48.5586614173228,&quot;width&quot;:861.3488188976378}"/>
  <p:tag name="KSO_WM_TAG_VERSION" val="3.0"/>
  <p:tag name="KSO_WM_TEMPLATE_CATEGORY" val="diagram"/>
  <p:tag name="KSO_WM_TEMPLATE_INDEX" val="20231354"/>
  <p:tag name="KSO_WM_UNIT_COMPATIBLE" val="0"/>
  <p:tag name="KSO_WM_UNIT_DIAGRAM_ISNUMVISUAL" val="0"/>
  <p:tag name="KSO_WM_UNIT_DIAGRAM_ISREFERUNIT" val="0"/>
  <p:tag name="KSO_WM_UNIT_FILL_FORE_SCHEMECOLOR_INDEX" val="6"/>
  <p:tag name="KSO_WM_UNIT_HIGHLIGHT" val="0"/>
  <p:tag name="KSO_WM_UNIT_ID" val="diagram20231354_3*l_h_i*1_2_1"/>
  <p:tag name="KSO_WM_UNIT_INDEX" val="1_2_1"/>
  <p:tag name="KSO_WM_UNIT_LAYERLEVEL" val="1_1_1"/>
  <p:tag name="KSO_WM_UNIT_TYPE" val="l_h_i"/>
</p:tagLst>
</file>

<file path=ppt/tags/tag147.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2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48.5586614173228,&quot;width&quot;:861.3488188976378}"/>
  <p:tag name="KSO_WM_TAG_VERSION" val="3.0"/>
  <p:tag name="KSO_WM_TEMPLATE_CATEGORY" val="diagram"/>
  <p:tag name="KSO_WM_TEMPLATE_INDEX" val="20231354"/>
  <p:tag name="KSO_WM_UNIT_COMPATIBLE" val="0"/>
  <p:tag name="KSO_WM_UNIT_DIAGRAM_ISNUMVISUAL" val="0"/>
  <p:tag name="KSO_WM_UNIT_DIAGRAM_ISREFERUNIT" val="0"/>
  <p:tag name="KSO_WM_UNIT_HIGHLIGHT" val="0"/>
  <p:tag name="KSO_WM_UNIT_ID" val="diagram20231354_3*l_h_f*1_2_1"/>
  <p:tag name="KSO_WM_UNIT_INDEX" val="1_2_1"/>
  <p:tag name="KSO_WM_UNIT_LAYERLEVEL" val="1_1_1"/>
  <p:tag name="KSO_WM_UNIT_NOCLEAR" val="0"/>
  <p:tag name="KSO_WM_UNIT_PRESET_TEXT" val="单击输入你的正文，文字是您思想的提炼，为了最终演示发布的良好效果。"/>
  <p:tag name="KSO_WM_UNIT_SUBTYPE" val="a"/>
  <p:tag name="KSO_WM_UNIT_TYPE" val="l_h_f"/>
</p:tagLst>
</file>

<file path=ppt/tags/tag148.xml><?xml version="1.0" encoding="utf-8"?>
<p:tagLst xmlns:p="http://schemas.openxmlformats.org/presentationml/2006/main">
  <p:tag name="KSO_WM_BEAUTIFY_FLAG" val="#wm#"/>
  <p:tag name="KSO_WM_DIAGRAM_COLOR_MATCH_VALUE" val="{&quot;shape&quot;:{&quot;fill&quot;:{&quot;solid&quot;:{&quot;brightness&quot;:0,&quot;colorType&quot;:1,&quot;foreColorIndex&quot;:6,&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48.5586614173228,&quot;width&quot;:861.3488188976378}"/>
  <p:tag name="KSO_WM_TAG_VERSION" val="3.0"/>
  <p:tag name="KSO_WM_TEMPLATE_CATEGORY" val="diagram"/>
  <p:tag name="KSO_WM_TEMPLATE_INDEX" val="20231354"/>
  <p:tag name="KSO_WM_UNIT_COMPATIBLE" val="0"/>
  <p:tag name="KSO_WM_UNIT_DIAGRAM_ISNUMVISUAL" val="0"/>
  <p:tag name="KSO_WM_UNIT_DIAGRAM_ISREFERUNIT" val="0"/>
  <p:tag name="KSO_WM_UNIT_FILL_FORE_SCHEMECOLOR_INDEX" val="6"/>
  <p:tag name="KSO_WM_UNIT_HIGHLIGHT" val="0"/>
  <p:tag name="KSO_WM_UNIT_ID" val="diagram20231354_3*l_h_i*1_2_2"/>
  <p:tag name="KSO_WM_UNIT_INDEX" val="1_2_2"/>
  <p:tag name="KSO_WM_UNIT_LAYERLEVEL" val="1_1_1"/>
  <p:tag name="KSO_WM_UNIT_TYPE" val="l_h_i"/>
</p:tagLst>
</file>

<file path=ppt/tags/tag149.xml><?xml version="1.0" encoding="utf-8"?>
<p:tagLst xmlns:p="http://schemas.openxmlformats.org/presentationml/2006/main">
  <p:tag name="KSO_WM_BEAUTIFY_FLAG" val="#wm#"/>
  <p:tag name="KSO_WM_DIAGRAM_COLOR_MATCH_VALUE" val="{&quot;shape&quot;:{&quot;fill&quot;:{&quot;solid&quot;:{&quot;brightness&quot;:0,&quot;colorType&quot;:1,&quot;foreColorIndex&quot;:7,&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48.5586614173228,&quot;width&quot;:861.3488188976378}"/>
  <p:tag name="KSO_WM_TAG_VERSION" val="3.0"/>
  <p:tag name="KSO_WM_TEMPLATE_CATEGORY" val="diagram"/>
  <p:tag name="KSO_WM_TEMPLATE_INDEX" val="20231354"/>
  <p:tag name="KSO_WM_UNIT_COMPATIBLE" val="0"/>
  <p:tag name="KSO_WM_UNIT_DIAGRAM_ISNUMVISUAL" val="0"/>
  <p:tag name="KSO_WM_UNIT_DIAGRAM_ISREFERUNIT" val="0"/>
  <p:tag name="KSO_WM_UNIT_FILL_FORE_SCHEMECOLOR_INDEX" val="7"/>
  <p:tag name="KSO_WM_UNIT_HIGHLIGHT" val="0"/>
  <p:tag name="KSO_WM_UNIT_ID" val="diagram20231354_3*l_h_i*1_3_1"/>
  <p:tag name="KSO_WM_UNIT_INDEX" val="1_3_1"/>
  <p:tag name="KSO_WM_UNIT_LAYERLEVEL" val="1_1_1"/>
  <p:tag name="KSO_WM_UNIT_TYPE" val="l_h_i"/>
</p:tagLst>
</file>

<file path=ppt/tags/tag150.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2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48.5586614173228,&quot;width&quot;:861.3488188976378}"/>
  <p:tag name="KSO_WM_TAG_VERSION" val="3.0"/>
  <p:tag name="KSO_WM_TEMPLATE_CATEGORY" val="diagram"/>
  <p:tag name="KSO_WM_TEMPLATE_INDEX" val="20231354"/>
  <p:tag name="KSO_WM_UNIT_COMPATIBLE" val="0"/>
  <p:tag name="KSO_WM_UNIT_DIAGRAM_ISNUMVISUAL" val="0"/>
  <p:tag name="KSO_WM_UNIT_DIAGRAM_ISREFERUNIT" val="0"/>
  <p:tag name="KSO_WM_UNIT_HIGHLIGHT" val="0"/>
  <p:tag name="KSO_WM_UNIT_ID" val="diagram20231354_3*l_h_f*1_3_1"/>
  <p:tag name="KSO_WM_UNIT_INDEX" val="1_3_1"/>
  <p:tag name="KSO_WM_UNIT_LAYERLEVEL" val="1_1_1"/>
  <p:tag name="KSO_WM_UNIT_NOCLEAR" val="0"/>
  <p:tag name="KSO_WM_UNIT_PRESET_TEXT" val="单击输入你的正文，文字是您思想的提炼，为了最终演示发布的良好效果。"/>
  <p:tag name="KSO_WM_UNIT_SUBTYPE" val="a"/>
  <p:tag name="KSO_WM_UNIT_TYPE" val="l_h_f"/>
</p:tagLst>
</file>

<file path=ppt/tags/tag151.xml><?xml version="1.0" encoding="utf-8"?>
<p:tagLst xmlns:p="http://schemas.openxmlformats.org/presentationml/2006/main">
  <p:tag name="KSO_WM_BEAUTIFY_FLAG" val="#wm#"/>
  <p:tag name="KSO_WM_DIAGRAM_COLOR_MATCH_VALUE" val="{&quot;shape&quot;:{&quot;fill&quot;:{&quot;solid&quot;:{&quot;brightness&quot;:0,&quot;colorType&quot;:1,&quot;foreColorIndex&quot;:7,&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48.5586614173228,&quot;width&quot;:861.3488188976378}"/>
  <p:tag name="KSO_WM_TAG_VERSION" val="3.0"/>
  <p:tag name="KSO_WM_TEMPLATE_CATEGORY" val="diagram"/>
  <p:tag name="KSO_WM_TEMPLATE_INDEX" val="20231354"/>
  <p:tag name="KSO_WM_UNIT_COMPATIBLE" val="0"/>
  <p:tag name="KSO_WM_UNIT_DIAGRAM_ISNUMVISUAL" val="0"/>
  <p:tag name="KSO_WM_UNIT_DIAGRAM_ISREFERUNIT" val="0"/>
  <p:tag name="KSO_WM_UNIT_FILL_FORE_SCHEMECOLOR_INDEX" val="7"/>
  <p:tag name="KSO_WM_UNIT_HIGHLIGHT" val="0"/>
  <p:tag name="KSO_WM_UNIT_ID" val="diagram20231354_3*l_h_i*1_3_2"/>
  <p:tag name="KSO_WM_UNIT_INDEX" val="1_3_2"/>
  <p:tag name="KSO_WM_UNIT_LAYERLEVEL" val="1_1_1"/>
  <p:tag name="KSO_WM_UNIT_TYPE" val="l_h_i"/>
</p:tagLst>
</file>

<file path=ppt/tags/tag152.xml><?xml version="1.0" encoding="utf-8"?>
<p:tagLst xmlns:p="http://schemas.openxmlformats.org/presentationml/2006/main">
  <p:tag name="KSO_WM_BEAUTIFY_FLAG" val="#wm#"/>
  <p:tag name="KSO_WM_DIAGRAM_COLOR_MATCH_VALUE" val="{&quot;shape&quot;:{&quot;fill&quot;:{&quot;solid&quot;:{&quot;brightness&quot;:0,&quot;colorType&quot;:1,&quot;foreColorIndex&quot;:8,&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48.5586614173228,&quot;width&quot;:861.3488188976378}"/>
  <p:tag name="KSO_WM_TAG_VERSION" val="3.0"/>
  <p:tag name="KSO_WM_TEMPLATE_CATEGORY" val="diagram"/>
  <p:tag name="KSO_WM_TEMPLATE_INDEX" val="20231354"/>
  <p:tag name="KSO_WM_UNIT_COMPATIBLE" val="0"/>
  <p:tag name="KSO_WM_UNIT_DIAGRAM_ISNUMVISUAL" val="0"/>
  <p:tag name="KSO_WM_UNIT_DIAGRAM_ISREFERUNIT" val="0"/>
  <p:tag name="KSO_WM_UNIT_FILL_FORE_SCHEMECOLOR_INDEX" val="8"/>
  <p:tag name="KSO_WM_UNIT_HIGHLIGHT" val="0"/>
  <p:tag name="KSO_WM_UNIT_ID" val="diagram20231354_3*l_h_i*1_4_1"/>
  <p:tag name="KSO_WM_UNIT_INDEX" val="1_4_1"/>
  <p:tag name="KSO_WM_UNIT_LAYERLEVEL" val="1_1_1"/>
  <p:tag name="KSO_WM_UNIT_TYPE" val="l_h_i"/>
</p:tagLst>
</file>

<file path=ppt/tags/tag153.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2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48.5586614173228,&quot;width&quot;:861.3488188976378}"/>
  <p:tag name="KSO_WM_TAG_VERSION" val="3.0"/>
  <p:tag name="KSO_WM_TEMPLATE_CATEGORY" val="diagram"/>
  <p:tag name="KSO_WM_TEMPLATE_INDEX" val="20231354"/>
  <p:tag name="KSO_WM_UNIT_COMPATIBLE" val="0"/>
  <p:tag name="KSO_WM_UNIT_DIAGRAM_ISNUMVISUAL" val="0"/>
  <p:tag name="KSO_WM_UNIT_DIAGRAM_ISREFERUNIT" val="0"/>
  <p:tag name="KSO_WM_UNIT_HIGHLIGHT" val="0"/>
  <p:tag name="KSO_WM_UNIT_ID" val="diagram20231354_3*l_h_f*1_4_1"/>
  <p:tag name="KSO_WM_UNIT_INDEX" val="1_4_1"/>
  <p:tag name="KSO_WM_UNIT_LAYERLEVEL" val="1_1_1"/>
  <p:tag name="KSO_WM_UNIT_NOCLEAR" val="0"/>
  <p:tag name="KSO_WM_UNIT_PRESET_TEXT" val="单击输入你的正文，文字是您思想的提炼，为了最终演示发布的良好效果。"/>
  <p:tag name="KSO_WM_UNIT_SUBTYPE" val="a"/>
  <p:tag name="KSO_WM_UNIT_TYPE" val="l_h_f"/>
</p:tagLst>
</file>

<file path=ppt/tags/tag154.xml><?xml version="1.0" encoding="utf-8"?>
<p:tagLst xmlns:p="http://schemas.openxmlformats.org/presentationml/2006/main">
  <p:tag name="KSO_WM_BEAUTIFY_FLAG" val="#wm#"/>
  <p:tag name="KSO_WM_DIAGRAM_COLOR_MATCH_VALUE" val="{&quot;shape&quot;:{&quot;fill&quot;:{&quot;solid&quot;:{&quot;brightness&quot;:0,&quot;colorType&quot;:1,&quot;foreColorIndex&quot;:8,&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48.5586614173228,&quot;width&quot;:861.3488188976378}"/>
  <p:tag name="KSO_WM_TAG_VERSION" val="3.0"/>
  <p:tag name="KSO_WM_TEMPLATE_CATEGORY" val="diagram"/>
  <p:tag name="KSO_WM_TEMPLATE_INDEX" val="20231354"/>
  <p:tag name="KSO_WM_UNIT_COMPATIBLE" val="0"/>
  <p:tag name="KSO_WM_UNIT_DIAGRAM_ISNUMVISUAL" val="0"/>
  <p:tag name="KSO_WM_UNIT_DIAGRAM_ISREFERUNIT" val="0"/>
  <p:tag name="KSO_WM_UNIT_FILL_FORE_SCHEMECOLOR_INDEX" val="8"/>
  <p:tag name="KSO_WM_UNIT_HIGHLIGHT" val="0"/>
  <p:tag name="KSO_WM_UNIT_ID" val="diagram20231354_3*l_h_i*1_4_2"/>
  <p:tag name="KSO_WM_UNIT_INDEX" val="1_4_2"/>
  <p:tag name="KSO_WM_UNIT_LAYERLEVEL" val="1_1_1"/>
  <p:tag name="KSO_WM_UNIT_TYPE" val="l_h_i"/>
</p:tagLst>
</file>

<file path=ppt/tags/tag155.xml><?xml version="1.0" encoding="utf-8"?>
<p:tagLst xmlns:p="http://schemas.openxmlformats.org/presentationml/2006/main">
  <p:tag name="KSO_WM_BEAUTIFY_FLAG" val="#wm#"/>
  <p:tag name="KSO_WM_TAG_VERSION" val="1.0"/>
  <p:tag name="KSO_WM_TEMPLATE_CATEGORY" val="custom"/>
  <p:tag name="KSO_WM_TEMPLATE_INDEX" val="20230990"/>
  <p:tag name="KSO_WM_UNIT_COMPATIBLE" val="0"/>
  <p:tag name="KSO_WM_UNIT_DIAGRAM_ISNUMVISUAL" val="0"/>
  <p:tag name="KSO_WM_UNIT_DIAGRAM_ISREFERUNIT" val="0"/>
  <p:tag name="KSO_WM_UNIT_HIGHLIGHT" val="0"/>
  <p:tag name="KSO_WM_UNIT_ID" val="custom20230990_7*a*1"/>
  <p:tag name="KSO_WM_UNIT_INDEX" val="1"/>
  <p:tag name="KSO_WM_UNIT_ISCONTENTSTITLE" val="0"/>
  <p:tag name="KSO_WM_UNIT_ISNUMDGMTITLE" val="0"/>
  <p:tag name="KSO_WM_UNIT_LAYERLEVEL" val="1"/>
  <p:tag name="KSO_WM_UNIT_NOCLEAR" val="0"/>
  <p:tag name="KSO_WM_UNIT_PRESET_TEXT" val="添加章节标题"/>
  <p:tag name="KSO_WM_UNIT_TYPE" val="a"/>
  <p:tag name="KSO_WM_UNIT_VALUE" val="14"/>
</p:tagLst>
</file>

<file path=ppt/tags/tag156.xml><?xml version="1.0" encoding="utf-8"?>
<p:tagLst xmlns:p="http://schemas.openxmlformats.org/presentationml/2006/main">
  <p:tag name="KSO_WM_BEAUTIFY_FLAG" val="#wm#"/>
  <p:tag name="KSO_WM_TAG_VERSION" val="1.0"/>
  <p:tag name="KSO_WM_TEMPLATE_CATEGORY" val="custom"/>
  <p:tag name="KSO_WM_TEMPLATE_INDEX" val="20230990"/>
  <p:tag name="KSO_WM_UNIT_COMPATIBLE" val="1"/>
  <p:tag name="KSO_WM_UNIT_DIAGRAM_ISNUMVISUAL" val="0"/>
  <p:tag name="KSO_WM_UNIT_DIAGRAM_ISREFERUNIT" val="0"/>
  <p:tag name="KSO_WM_UNIT_HIGHLIGHT" val="0"/>
  <p:tag name="KSO_WM_UNIT_ID" val="custom20230990_7*e*1"/>
  <p:tag name="KSO_WM_UNIT_INDEX" val="1"/>
  <p:tag name="KSO_WM_UNIT_LAYERLEVEL" val="1"/>
  <p:tag name="KSO_WM_UNIT_NOCLEAR" val="0"/>
  <p:tag name="KSO_WM_UNIT_PRESET_TEXT" val="PART 03"/>
  <p:tag name="KSO_WM_UNIT_TYPE" val="e"/>
  <p:tag name="KSO_WM_UNIT_VALUE" val="13"/>
</p:tagLst>
</file>

<file path=ppt/tags/tag157.xml><?xml version="1.0" encoding="utf-8"?>
<p:tagLst xmlns:p="http://schemas.openxmlformats.org/presentationml/2006/main">
  <p:tag name="KSO_WM_BEAUTIFY_FLAG" val="#wm#"/>
  <p:tag name="KSO_WM_SLIDE_ID" val="custom20230990_7"/>
  <p:tag name="KSO_WM_SLIDE_INDEX" val="7"/>
  <p:tag name="KSO_WM_SLIDE_ITEM_CNT" val="0"/>
  <p:tag name="KSO_WM_SLIDE_LAYOUT" val="a_e"/>
  <p:tag name="KSO_WM_SLIDE_LAYOUT_CNT" val="1_1"/>
  <p:tag name="KSO_WM_SLIDE_SUBTYPE" val="pureTxt"/>
  <p:tag name="KSO_WM_SLIDE_TYPE" val="sectionTitle"/>
  <p:tag name="KSO_WM_TAG_VERSION" val="1.0"/>
  <p:tag name="KSO_WM_TEMPLATE_CATEGORY" val="custom"/>
  <p:tag name="KSO_WM_TEMPLATE_COLOR_TYPE" val="0"/>
  <p:tag name="KSO_WM_TEMPLATE_INDEX" val="20230990"/>
  <p:tag name="KSO_WM_TEMPLATE_MASTER_TYPE" val="0"/>
  <p:tag name="KSO_WM_TEMPLATE_SUBCATEGORY" val="29"/>
</p:tagLst>
</file>

<file path=ppt/tags/tag158.xml><?xml version="1.0" encoding="utf-8"?>
<p:tagLst xmlns:p="http://schemas.openxmlformats.org/presentationml/2006/main">
  <p:tag name="KSO_WM_BEAUTIFY_FLAG" val="#wm#"/>
  <p:tag name="KSO_WM_DIAGRAM_COLOR_MATCH_VALUE" val="{&quot;shape&quot;:{&quot;fill&quot;:{&quot;solid&quot;:{&quot;brightness&quot;:0,&quot;colorType&quot;:1,&quot;foreColorIndex&quot;:5,&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2,&quot;rgb&quot;:&quot;#ffffff&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282.6150393700787,&quot;width&quot;:863.65}"/>
  <p:tag name="KSO_WM_TAG_VERSION" val="3.0"/>
  <p:tag name="KSO_WM_TEMPLATE_CATEGORY" val="diagram"/>
  <p:tag name="KSO_WM_TEMPLATE_INDEX" val="20231316"/>
  <p:tag name="KSO_WM_UNIT_COMPATIBLE" val="0"/>
  <p:tag name="KSO_WM_UNIT_DIAGRAM_ISNUMVISUAL" val="0"/>
  <p:tag name="KSO_WM_UNIT_DIAGRAM_ISREFERUNIT" val="0"/>
  <p:tag name="KSO_WM_UNIT_FILL_FORE_SCHEMECOLOR_INDEX" val="5"/>
  <p:tag name="KSO_WM_UNIT_HIGHLIGHT" val="0"/>
  <p:tag name="KSO_WM_UNIT_ID" val="diagram20231316_1*l_h_i*1_1_3"/>
  <p:tag name="KSO_WM_UNIT_INDEX" val="1_1_3"/>
  <p:tag name="KSO_WM_UNIT_LAYERLEVEL" val="1_1_1"/>
  <p:tag name="KSO_WM_UNIT_TYPE" val="l_h_i"/>
</p:tagLst>
</file>

<file path=ppt/tags/tag159.xml><?xml version="1.0" encoding="utf-8"?>
<p:tagLst xmlns:p="http://schemas.openxmlformats.org/presentationml/2006/main">
  <p:tag name="KSO_WM_BEAUTIFY_FLAG" val="#wm#"/>
  <p:tag name="KSO_WM_DIAGRAM_COLOR_MATCH_VALUE" val="{&quot;shape&quot;:{&quot;fill&quot;:{&quot;solid&quot;:{&quot;brightness&quot;:0.800000011920929,&quot;colorType&quot;:1,&quot;foreColorIndex&quot;:5,&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2,&quot;rgb&quot;:&quot;#ffffff&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282.6150393700787,&quot;width&quot;:863.65}"/>
  <p:tag name="KSO_WM_TAG_VERSION" val="3.0"/>
  <p:tag name="KSO_WM_TEMPLATE_CATEGORY" val="diagram"/>
  <p:tag name="KSO_WM_TEMPLATE_INDEX" val="20231316"/>
  <p:tag name="KSO_WM_UNIT_COMPATIBLE" val="0"/>
  <p:tag name="KSO_WM_UNIT_DIAGRAM_ISNUMVISUAL" val="0"/>
  <p:tag name="KSO_WM_UNIT_DIAGRAM_ISREFERUNIT" val="0"/>
  <p:tag name="KSO_WM_UNIT_FILL_FORE_SCHEMECOLOR_INDEX" val="5"/>
  <p:tag name="KSO_WM_UNIT_HIGHLIGHT" val="0"/>
  <p:tag name="KSO_WM_UNIT_ID" val="diagram20231316_1*l_h_i*1_1_4"/>
  <p:tag name="KSO_WM_UNIT_INDEX" val="1_1_4"/>
  <p:tag name="KSO_WM_UNIT_LAYERLEVEL" val="1_1_1"/>
  <p:tag name="KSO_WM_UNIT_TYPE" val="l_h_i"/>
</p:tagLst>
</file>

<file path=ppt/tags/tag160.xml><?xml version="1.0" encoding="utf-8"?>
<p:tagLst xmlns:p="http://schemas.openxmlformats.org/presentationml/2006/main">
  <p:tag name="KSO_WM_BEAUTIFY_FLAG" val="#wm#"/>
  <p:tag name="KSO_WM_DIAGRAM_COLOR_MATCH_VALUE" val="{&quot;shape&quot;:{&quot;fill&quot;:{&quot;solid&quot;:{&quot;brightness&quot;:0,&quot;colorType&quot;:1,&quot;foreColorIndex&quot;:16,&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2,&quot;rgb&quot;:&quot;#ffffff&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282.6150393700787,&quot;width&quot;:863.65}"/>
  <p:tag name="KSO_WM_TAG_VERSION" val="3.0"/>
  <p:tag name="KSO_WM_TEMPLATE_CATEGORY" val="diagram"/>
  <p:tag name="KSO_WM_TEMPLATE_INDEX" val="20231316"/>
  <p:tag name="KSO_WM_UNIT_COMPATIBLE" val="0"/>
  <p:tag name="KSO_WM_UNIT_DIAGRAM_ISNUMVISUAL" val="0"/>
  <p:tag name="KSO_WM_UNIT_DIAGRAM_ISREFERUNIT" val="0"/>
  <p:tag name="KSO_WM_UNIT_HIGHLIGHT" val="0"/>
  <p:tag name="KSO_WM_UNIT_ID" val="diagram20231316_1*l_h_i*1_1_1"/>
  <p:tag name="KSO_WM_UNIT_INDEX" val="1_1_1"/>
  <p:tag name="KSO_WM_UNIT_LAYERLEVEL" val="1_1_1"/>
  <p:tag name="KSO_WM_UNIT_TYPE" val="l_h_i"/>
</p:tagLst>
</file>

<file path=ppt/tags/tag161.xml><?xml version="1.0" encoding="utf-8"?>
<p:tagLst xmlns:p="http://schemas.openxmlformats.org/presentationml/2006/main">
  <p:tag name="KSO_WM_BEAUTIFY_FLAG" val="#wm#"/>
  <p:tag name="KSO_WM_DIAGRAM_COLOR_MATCH_VALUE" val="{&quot;shape&quot;:{&quot;fill&quot;:{&quot;solid&quot;:{&quot;brightness&quot;:0,&quot;colorType&quot;:1,&quot;foreColorIndex&quot;:5,&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2,&quot;rgb&quot;:&quot;#ffffff&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282.6150393700787,&quot;width&quot;:863.65}"/>
  <p:tag name="KSO_WM_TAG_VERSION" val="3.0"/>
  <p:tag name="KSO_WM_TEMPLATE_CATEGORY" val="diagram"/>
  <p:tag name="KSO_WM_TEMPLATE_INDEX" val="20231316"/>
  <p:tag name="KSO_WM_UNIT_COMPATIBLE" val="0"/>
  <p:tag name="KSO_WM_UNIT_DIAGRAM_ISNUMVISUAL" val="0"/>
  <p:tag name="KSO_WM_UNIT_DIAGRAM_ISREFERUNIT" val="0"/>
  <p:tag name="KSO_WM_UNIT_FILL_FORE_SCHEMECOLOR_INDEX" val="5"/>
  <p:tag name="KSO_WM_UNIT_HIGHLIGHT" val="0"/>
  <p:tag name="KSO_WM_UNIT_ID" val="diagram20231316_1*l_h_i*1_1_2"/>
  <p:tag name="KSO_WM_UNIT_INDEX" val="1_1_2"/>
  <p:tag name="KSO_WM_UNIT_LAYERLEVEL" val="1_1_1"/>
  <p:tag name="KSO_WM_UNIT_TYPE" val="l_h_i"/>
</p:tagLst>
</file>

<file path=ppt/tags/tag162.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2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282.6150393700787,&quot;width&quot;:863.65}"/>
  <p:tag name="KSO_WM_TAG_VERSION" val="3.0"/>
  <p:tag name="KSO_WM_TEMPLATE_CATEGORY" val="diagram"/>
  <p:tag name="KSO_WM_TEMPLATE_INDEX" val="20231316"/>
  <p:tag name="KSO_WM_UNIT_COMPATIBLE" val="0"/>
  <p:tag name="KSO_WM_UNIT_DIAGRAM_ISNUMVISUAL" val="0"/>
  <p:tag name="KSO_WM_UNIT_DIAGRAM_ISREFERUNIT" val="0"/>
  <p:tag name="KSO_WM_UNIT_HIGHLIGHT" val="0"/>
  <p:tag name="KSO_WM_UNIT_ID" val="diagram20231316_1*l_h_f*1_1_1"/>
  <p:tag name="KSO_WM_UNIT_INDEX" val="1_1_1"/>
  <p:tag name="KSO_WM_UNIT_LAYERLEVEL" val="1_1_1"/>
  <p:tag name="KSO_WM_UNIT_NOCLEAR" val="0"/>
  <p:tag name="KSO_WM_UNIT_PRESET_TEXT" val="单击此处输入你的智能图形项正文，文字是您思想的提炼。"/>
  <p:tag name="KSO_WM_UNIT_SUBTYPE" val="a"/>
  <p:tag name="KSO_WM_UNIT_TYPE" val="l_h_f"/>
  <p:tag name="KSO_WM_UNIT_VALUE" val="44"/>
</p:tagLst>
</file>

<file path=ppt/tags/tag163.xml><?xml version="1.0" encoding="utf-8"?>
<p:tagLst xmlns:p="http://schemas.openxmlformats.org/presentationml/2006/main">
  <p:tag name="KSO_WM_BEAUTIFY_FLAG" val="#wm#"/>
  <p:tag name="KSO_WM_DIAGRAM_COLOR_MATCH_VALUE" val="{&quot;shape&quot;:{&quot;fill&quot;:{&quot;solid&quot;:{&quot;brightness&quot;:0,&quot;colorType&quot;:1,&quot;foreColorIndex&quot;:5,&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2,&quot;rgb&quot;:&quot;#ffffff&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282.6150393700787,&quot;width&quot;:863.65}"/>
  <p:tag name="KSO_WM_TAG_VERSION" val="3.0"/>
  <p:tag name="KSO_WM_TEMPLATE_CATEGORY" val="diagram"/>
  <p:tag name="KSO_WM_TEMPLATE_INDEX" val="20231316"/>
  <p:tag name="KSO_WM_UNIT_COMPATIBLE" val="0"/>
  <p:tag name="KSO_WM_UNIT_DIAGRAM_ISNUMVISUAL" val="0"/>
  <p:tag name="KSO_WM_UNIT_DIAGRAM_ISREFERUNIT" val="0"/>
  <p:tag name="KSO_WM_UNIT_FILL_FORE_SCHEMECOLOR_INDEX" val="5"/>
  <p:tag name="KSO_WM_UNIT_HIGHLIGHT" val="0"/>
  <p:tag name="KSO_WM_UNIT_ID" val="diagram20231316_1*l_h_i*1_2_3"/>
  <p:tag name="KSO_WM_UNIT_INDEX" val="1_2_3"/>
  <p:tag name="KSO_WM_UNIT_LAYERLEVEL" val="1_1_1"/>
  <p:tag name="KSO_WM_UNIT_TYPE" val="l_h_i"/>
</p:tagLst>
</file>

<file path=ppt/tags/tag164.xml><?xml version="1.0" encoding="utf-8"?>
<p:tagLst xmlns:p="http://schemas.openxmlformats.org/presentationml/2006/main">
  <p:tag name="KSO_WM_BEAUTIFY_FLAG" val="#wm#"/>
  <p:tag name="KSO_WM_DIAGRAM_COLOR_MATCH_VALUE" val="{&quot;shape&quot;:{&quot;fill&quot;:{&quot;solid&quot;:{&quot;brightness&quot;:0.800000011920929,&quot;colorType&quot;:1,&quot;foreColorIndex&quot;:5,&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2,&quot;rgb&quot;:&quot;#ffffff&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282.6150393700787,&quot;width&quot;:863.65}"/>
  <p:tag name="KSO_WM_TAG_VERSION" val="3.0"/>
  <p:tag name="KSO_WM_TEMPLATE_CATEGORY" val="diagram"/>
  <p:tag name="KSO_WM_TEMPLATE_INDEX" val="20231316"/>
  <p:tag name="KSO_WM_UNIT_COMPATIBLE" val="0"/>
  <p:tag name="KSO_WM_UNIT_DIAGRAM_ISNUMVISUAL" val="0"/>
  <p:tag name="KSO_WM_UNIT_DIAGRAM_ISREFERUNIT" val="0"/>
  <p:tag name="KSO_WM_UNIT_FILL_FORE_SCHEMECOLOR_INDEX" val="5"/>
  <p:tag name="KSO_WM_UNIT_HIGHLIGHT" val="0"/>
  <p:tag name="KSO_WM_UNIT_ID" val="diagram20231316_1*l_h_i*1_2_4"/>
  <p:tag name="KSO_WM_UNIT_INDEX" val="1_2_4"/>
  <p:tag name="KSO_WM_UNIT_LAYERLEVEL" val="1_1_1"/>
  <p:tag name="KSO_WM_UNIT_TYPE" val="l_h_i"/>
</p:tagLst>
</file>

<file path=ppt/tags/tag165.xml><?xml version="1.0" encoding="utf-8"?>
<p:tagLst xmlns:p="http://schemas.openxmlformats.org/presentationml/2006/main">
  <p:tag name="KSO_WM_BEAUTIFY_FLAG" val="#wm#"/>
  <p:tag name="KSO_WM_DIAGRAM_COLOR_MATCH_VALUE" val="{&quot;shape&quot;:{&quot;fill&quot;:{&quot;solid&quot;:{&quot;brightness&quot;:0,&quot;colorType&quot;:1,&quot;foreColorIndex&quot;:16,&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2,&quot;rgb&quot;:&quot;#000000&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282.6150393700787,&quot;width&quot;:863.65}"/>
  <p:tag name="KSO_WM_TAG_VERSION" val="3.0"/>
  <p:tag name="KSO_WM_TEMPLATE_CATEGORY" val="diagram"/>
  <p:tag name="KSO_WM_TEMPLATE_INDEX" val="20231316"/>
  <p:tag name="KSO_WM_UNIT_COMPATIBLE" val="0"/>
  <p:tag name="KSO_WM_UNIT_DIAGRAM_ISNUMVISUAL" val="0"/>
  <p:tag name="KSO_WM_UNIT_DIAGRAM_ISREFERUNIT" val="0"/>
  <p:tag name="KSO_WM_UNIT_HIGHLIGHT" val="0"/>
  <p:tag name="KSO_WM_UNIT_ID" val="diagram20231316_1*l_h_i*1_2_1"/>
  <p:tag name="KSO_WM_UNIT_INDEX" val="1_2_1"/>
  <p:tag name="KSO_WM_UNIT_LAYERLEVEL" val="1_1_1"/>
  <p:tag name="KSO_WM_UNIT_TYPE" val="l_h_i"/>
</p:tagLst>
</file>

<file path=ppt/tags/tag166.xml><?xml version="1.0" encoding="utf-8"?>
<p:tagLst xmlns:p="http://schemas.openxmlformats.org/presentationml/2006/main">
  <p:tag name="KSO_WM_BEAUTIFY_FLAG" val="#wm#"/>
  <p:tag name="KSO_WM_DIAGRAM_COLOR_MATCH_VALUE" val="{&quot;shape&quot;:{&quot;fill&quot;:{&quot;solid&quot;:{&quot;brightness&quot;:0,&quot;colorType&quot;:1,&quot;foreColorIndex&quot;:5,&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2,&quot;rgb&quot;:&quot;#ffffff&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282.6150393700787,&quot;width&quot;:863.65}"/>
  <p:tag name="KSO_WM_TAG_VERSION" val="3.0"/>
  <p:tag name="KSO_WM_TEMPLATE_CATEGORY" val="diagram"/>
  <p:tag name="KSO_WM_TEMPLATE_INDEX" val="20231316"/>
  <p:tag name="KSO_WM_UNIT_COMPATIBLE" val="0"/>
  <p:tag name="KSO_WM_UNIT_DIAGRAM_ISNUMVISUAL" val="0"/>
  <p:tag name="KSO_WM_UNIT_DIAGRAM_ISREFERUNIT" val="0"/>
  <p:tag name="KSO_WM_UNIT_FILL_FORE_SCHEMECOLOR_INDEX" val="5"/>
  <p:tag name="KSO_WM_UNIT_HIGHLIGHT" val="0"/>
  <p:tag name="KSO_WM_UNIT_ID" val="diagram20231316_1*l_h_i*1_2_2"/>
  <p:tag name="KSO_WM_UNIT_INDEX" val="1_2_2"/>
  <p:tag name="KSO_WM_UNIT_LAYERLEVEL" val="1_1_1"/>
  <p:tag name="KSO_WM_UNIT_TYPE" val="l_h_i"/>
</p:tagLst>
</file>

<file path=ppt/tags/tag167.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2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282.6150393700787,&quot;width&quot;:863.65}"/>
  <p:tag name="KSO_WM_TAG_VERSION" val="3.0"/>
  <p:tag name="KSO_WM_TEMPLATE_CATEGORY" val="diagram"/>
  <p:tag name="KSO_WM_TEMPLATE_INDEX" val="20231316"/>
  <p:tag name="KSO_WM_UNIT_COMPATIBLE" val="0"/>
  <p:tag name="KSO_WM_UNIT_DIAGRAM_ISNUMVISUAL" val="0"/>
  <p:tag name="KSO_WM_UNIT_DIAGRAM_ISREFERUNIT" val="0"/>
  <p:tag name="KSO_WM_UNIT_HIGHLIGHT" val="0"/>
  <p:tag name="KSO_WM_UNIT_ID" val="diagram20231316_1*l_h_f*1_2_1"/>
  <p:tag name="KSO_WM_UNIT_INDEX" val="1_2_1"/>
  <p:tag name="KSO_WM_UNIT_LAYERLEVEL" val="1_1_1"/>
  <p:tag name="KSO_WM_UNIT_NOCLEAR" val="0"/>
  <p:tag name="KSO_WM_UNIT_PRESET_TEXT" val="单击此处输入你的智能图形项正文，文字是您思想的提炼。"/>
  <p:tag name="KSO_WM_UNIT_SUBTYPE" val="a"/>
  <p:tag name="KSO_WM_UNIT_TYPE" val="l_h_f"/>
  <p:tag name="KSO_WM_UNIT_VALUE" val="44"/>
</p:tagLst>
</file>

<file path=ppt/tags/tag168.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349999994039535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81.55,&quot;width&quot;:441}"/>
  <p:tag name="KSO_WM_TAG_VERSION" val="3.0"/>
  <p:tag name="KSO_WM_TEMPLATE_CATEGORY" val="diagram"/>
  <p:tag name="KSO_WM_TEMPLATE_INDEX" val="20231262"/>
  <p:tag name="KSO_WM_UNIT_COMPATIBLE" val="0"/>
  <p:tag name="KSO_WM_UNIT_DIAGRAM_ISNUMVISUAL" val="0"/>
  <p:tag name="KSO_WM_UNIT_DIAGRAM_ISREFERUNIT" val="0"/>
  <p:tag name="KSO_WM_UNIT_HIGHLIGHT" val="0"/>
  <p:tag name="KSO_WM_UNIT_ID" val="diagram20231262_4*l_h_f*1_1_1"/>
  <p:tag name="KSO_WM_UNIT_INDEX" val="1_1_1"/>
  <p:tag name="KSO_WM_UNIT_LAYERLEVEL" val="1_1_1"/>
  <p:tag name="KSO_WM_UNIT_NOCLEAR" val="0"/>
  <p:tag name="KSO_WM_UNIT_PRESET_TEXT" val="单击添加文本具体内容，简明扼要地阐述您的观点。根据需要可酌情增减文字,单击添加文本具体内容，简明扼要地阐述您的观点"/>
  <p:tag name="KSO_WM_UNIT_SUBTYPE" val="a"/>
  <p:tag name="KSO_WM_UNIT_TEXT_FILL_FORE_SCHEMECOLOR_INDEX_BRIGHTNESS" val="0.15"/>
  <p:tag name="KSO_WM_UNIT_TEXT_FILL_TYPE" val="1"/>
  <p:tag name="KSO_WM_UNIT_TYPE" val="l_h_f"/>
  <p:tag name="KSO_WM_UNIT_VALUE" val="60"/>
</p:tagLst>
</file>

<file path=ppt/tags/tag169.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349999994039535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81.55,&quot;width&quot;:441}"/>
  <p:tag name="KSO_WM_TAG_VERSION" val="3.0"/>
  <p:tag name="KSO_WM_TEMPLATE_CATEGORY" val="diagram"/>
  <p:tag name="KSO_WM_TEMPLATE_INDEX" val="20231262"/>
  <p:tag name="KSO_WM_UNIT_COMPATIBLE" val="0"/>
  <p:tag name="KSO_WM_UNIT_DIAGRAM_ISNUMVISUAL" val="0"/>
  <p:tag name="KSO_WM_UNIT_DIAGRAM_ISREFERUNIT" val="0"/>
  <p:tag name="KSO_WM_UNIT_HIGHLIGHT" val="0"/>
  <p:tag name="KSO_WM_UNIT_ID" val="diagram20231262_4*l_h_f*1_2_1"/>
  <p:tag name="KSO_WM_UNIT_INDEX" val="1_2_1"/>
  <p:tag name="KSO_WM_UNIT_LAYERLEVEL" val="1_1_1"/>
  <p:tag name="KSO_WM_UNIT_NOCLEAR" val="0"/>
  <p:tag name="KSO_WM_UNIT_PRESET_TEXT" val="单击添加文本具体内容，简明扼要地阐述您的观点。根据需要可酌情增减文字,单击添加文本具体内容，简明扼要地阐述您的观点"/>
  <p:tag name="KSO_WM_UNIT_SUBTYPE" val="a"/>
  <p:tag name="KSO_WM_UNIT_TEXT_FILL_FORE_SCHEMECOLOR_INDEX_BRIGHTNESS" val="0.15"/>
  <p:tag name="KSO_WM_UNIT_TEXT_FILL_TYPE" val="1"/>
  <p:tag name="KSO_WM_UNIT_TYPE" val="l_h_f"/>
  <p:tag name="KSO_WM_UNIT_VALUE" val="60"/>
</p:tagLst>
</file>

<file path=ppt/tags/tag170.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349999994039535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81.55,&quot;width&quot;:441}"/>
  <p:tag name="KSO_WM_TAG_VERSION" val="3.0"/>
  <p:tag name="KSO_WM_TEMPLATE_CATEGORY" val="diagram"/>
  <p:tag name="KSO_WM_TEMPLATE_INDEX" val="20231262"/>
  <p:tag name="KSO_WM_UNIT_COMPATIBLE" val="0"/>
  <p:tag name="KSO_WM_UNIT_DIAGRAM_ISNUMVISUAL" val="0"/>
  <p:tag name="KSO_WM_UNIT_DIAGRAM_ISREFERUNIT" val="0"/>
  <p:tag name="KSO_WM_UNIT_HIGHLIGHT" val="0"/>
  <p:tag name="KSO_WM_UNIT_ID" val="diagram20231262_4*l_h_f*1_3_1"/>
  <p:tag name="KSO_WM_UNIT_INDEX" val="1_3_1"/>
  <p:tag name="KSO_WM_UNIT_LAYERLEVEL" val="1_1_1"/>
  <p:tag name="KSO_WM_UNIT_NOCLEAR" val="0"/>
  <p:tag name="KSO_WM_UNIT_PRESET_TEXT" val="单击添加文本具体内容，简明扼要地阐述您的观点。根据需要可酌情增减文字,单击添加文本具体内容，简明扼要地阐述您的观点"/>
  <p:tag name="KSO_WM_UNIT_SUBTYPE" val="a"/>
  <p:tag name="KSO_WM_UNIT_TEXT_FILL_FORE_SCHEMECOLOR_INDEX_BRIGHTNESS" val="0.15"/>
  <p:tag name="KSO_WM_UNIT_TEXT_FILL_TYPE" val="1"/>
  <p:tag name="KSO_WM_UNIT_TYPE" val="l_h_f"/>
  <p:tag name="KSO_WM_UNIT_VALUE" val="60"/>
</p:tagLst>
</file>

<file path=ppt/tags/tag171.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349999994039535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81.55,&quot;width&quot;:441}"/>
  <p:tag name="KSO_WM_TAG_VERSION" val="3.0"/>
  <p:tag name="KSO_WM_TEMPLATE_CATEGORY" val="diagram"/>
  <p:tag name="KSO_WM_TEMPLATE_INDEX" val="20231262"/>
  <p:tag name="KSO_WM_UNIT_COMPATIBLE" val="0"/>
  <p:tag name="KSO_WM_UNIT_DIAGRAM_ISNUMVISUAL" val="0"/>
  <p:tag name="KSO_WM_UNIT_DIAGRAM_ISREFERUNIT" val="0"/>
  <p:tag name="KSO_WM_UNIT_HIGHLIGHT" val="0"/>
  <p:tag name="KSO_WM_UNIT_ID" val="diagram20231262_4*l_h_f*1_4_1"/>
  <p:tag name="KSO_WM_UNIT_INDEX" val="1_4_1"/>
  <p:tag name="KSO_WM_UNIT_LAYERLEVEL" val="1_1_1"/>
  <p:tag name="KSO_WM_UNIT_NOCLEAR" val="0"/>
  <p:tag name="KSO_WM_UNIT_PRESET_TEXT" val="单击添加文本具体内容，简明扼要地阐述您的观点。根据需要可酌情增减文字,单击添加文本具体内容，简明扼要地阐述您的观点"/>
  <p:tag name="KSO_WM_UNIT_SUBTYPE" val="a"/>
  <p:tag name="KSO_WM_UNIT_TEXT_FILL_FORE_SCHEMECOLOR_INDEX_BRIGHTNESS" val="0.15"/>
  <p:tag name="KSO_WM_UNIT_TEXT_FILL_TYPE" val="1"/>
  <p:tag name="KSO_WM_UNIT_TYPE" val="l_h_f"/>
  <p:tag name="KSO_WM_UNIT_VALUE" val="60"/>
</p:tagLst>
</file>

<file path=ppt/tags/tag172.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349999994039535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81.55,&quot;width&quot;:441}"/>
  <p:tag name="KSO_WM_TAG_VERSION" val="3.0"/>
  <p:tag name="KSO_WM_TEMPLATE_CATEGORY" val="diagram"/>
  <p:tag name="KSO_WM_TEMPLATE_INDEX" val="20231262"/>
  <p:tag name="KSO_WM_UNIT_COMPATIBLE" val="0"/>
  <p:tag name="KSO_WM_UNIT_DIAGRAM_ISNUMVISUAL" val="0"/>
  <p:tag name="KSO_WM_UNIT_DIAGRAM_ISREFERUNIT" val="0"/>
  <p:tag name="KSO_WM_UNIT_HIGHLIGHT" val="0"/>
  <p:tag name="KSO_WM_UNIT_ID" val="diagram20231262_4*l_h_f*1_5_1"/>
  <p:tag name="KSO_WM_UNIT_INDEX" val="1_5_1"/>
  <p:tag name="KSO_WM_UNIT_LAYERLEVEL" val="1_1_1"/>
  <p:tag name="KSO_WM_UNIT_NOCLEAR" val="0"/>
  <p:tag name="KSO_WM_UNIT_PRESET_TEXT" val="单击添加文本具体内容，简明扼要地阐述您的观点。根据需要可酌情增减文字,单击添加文本具体内容，简明扼要地阐述您的观点"/>
  <p:tag name="KSO_WM_UNIT_SUBTYPE" val="a"/>
  <p:tag name="KSO_WM_UNIT_TEXT_FILL_FORE_SCHEMECOLOR_INDEX_BRIGHTNESS" val="0.15"/>
  <p:tag name="KSO_WM_UNIT_TEXT_FILL_TYPE" val="1"/>
  <p:tag name="KSO_WM_UNIT_TYPE" val="l_h_f"/>
  <p:tag name="KSO_WM_UNIT_VALUE" val="60"/>
</p:tagLst>
</file>

<file path=ppt/tags/tag173.xml><?xml version="1.0" encoding="utf-8"?>
<p:tagLst xmlns:p="http://schemas.openxmlformats.org/presentationml/2006/main">
  <p:tag name="KSO_WM_BEAUTIFY_FLAG" val="#wm#"/>
  <p:tag name="KSO_WM_TAG_VERSION" val="1.0"/>
  <p:tag name="KSO_WM_TEMPLATE_CATEGORY" val="custom"/>
  <p:tag name="KSO_WM_TEMPLATE_INDEX" val="20230990"/>
  <p:tag name="KSO_WM_UNIT_COMPATIBLE" val="0"/>
  <p:tag name="KSO_WM_UNIT_DIAGRAM_ISNUMVISUAL" val="0"/>
  <p:tag name="KSO_WM_UNIT_DIAGRAM_ISREFERUNIT" val="0"/>
  <p:tag name="KSO_WM_UNIT_HIGHLIGHT" val="0"/>
  <p:tag name="KSO_WM_UNIT_ID" val="custom20230990_7*a*1"/>
  <p:tag name="KSO_WM_UNIT_INDEX" val="1"/>
  <p:tag name="KSO_WM_UNIT_ISCONTENTSTITLE" val="0"/>
  <p:tag name="KSO_WM_UNIT_ISNUMDGMTITLE" val="0"/>
  <p:tag name="KSO_WM_UNIT_LAYERLEVEL" val="1"/>
  <p:tag name="KSO_WM_UNIT_NOCLEAR" val="0"/>
  <p:tag name="KSO_WM_UNIT_PRESET_TEXT" val="添加章节标题"/>
  <p:tag name="KSO_WM_UNIT_TYPE" val="a"/>
  <p:tag name="KSO_WM_UNIT_VALUE" val="14"/>
</p:tagLst>
</file>

<file path=ppt/tags/tag174.xml><?xml version="1.0" encoding="utf-8"?>
<p:tagLst xmlns:p="http://schemas.openxmlformats.org/presentationml/2006/main">
  <p:tag name="KSO_WM_BEAUTIFY_FLAG" val="#wm#"/>
  <p:tag name="KSO_WM_TAG_VERSION" val="1.0"/>
  <p:tag name="KSO_WM_TEMPLATE_CATEGORY" val="custom"/>
  <p:tag name="KSO_WM_TEMPLATE_INDEX" val="20230990"/>
  <p:tag name="KSO_WM_UNIT_COMPATIBLE" val="1"/>
  <p:tag name="KSO_WM_UNIT_DIAGRAM_ISNUMVISUAL" val="0"/>
  <p:tag name="KSO_WM_UNIT_DIAGRAM_ISREFERUNIT" val="0"/>
  <p:tag name="KSO_WM_UNIT_HIGHLIGHT" val="0"/>
  <p:tag name="KSO_WM_UNIT_ID" val="custom20230990_7*e*1"/>
  <p:tag name="KSO_WM_UNIT_INDEX" val="1"/>
  <p:tag name="KSO_WM_UNIT_LAYERLEVEL" val="1"/>
  <p:tag name="KSO_WM_UNIT_NOCLEAR" val="0"/>
  <p:tag name="KSO_WM_UNIT_PRESET_TEXT" val="PART 04"/>
  <p:tag name="KSO_WM_UNIT_TYPE" val="e"/>
  <p:tag name="KSO_WM_UNIT_VALUE" val="13"/>
</p:tagLst>
</file>

<file path=ppt/tags/tag175.xml><?xml version="1.0" encoding="utf-8"?>
<p:tagLst xmlns:p="http://schemas.openxmlformats.org/presentationml/2006/main">
  <p:tag name="KSO_WM_BEAUTIFY_FLAG" val="#wm#"/>
  <p:tag name="KSO_WM_SLIDE_ID" val="custom20230990_7"/>
  <p:tag name="KSO_WM_SLIDE_INDEX" val="7"/>
  <p:tag name="KSO_WM_SLIDE_ITEM_CNT" val="0"/>
  <p:tag name="KSO_WM_SLIDE_LAYOUT" val="a_e"/>
  <p:tag name="KSO_WM_SLIDE_LAYOUT_CNT" val="1_1"/>
  <p:tag name="KSO_WM_SLIDE_SUBTYPE" val="pureTxt"/>
  <p:tag name="KSO_WM_SLIDE_TYPE" val="sectionTitle"/>
  <p:tag name="KSO_WM_TAG_VERSION" val="1.0"/>
  <p:tag name="KSO_WM_TEMPLATE_CATEGORY" val="custom"/>
  <p:tag name="KSO_WM_TEMPLATE_COLOR_TYPE" val="0"/>
  <p:tag name="KSO_WM_TEMPLATE_INDEX" val="20230990"/>
  <p:tag name="KSO_WM_TEMPLATE_MASTER_TYPE" val="0"/>
  <p:tag name="KSO_WM_TEMPLATE_SUBCATEGORY" val="29"/>
</p:tagLst>
</file>

<file path=ppt/tags/tag176.xml><?xml version="1.0" encoding="utf-8"?>
<p:tagLst xmlns:p="http://schemas.openxmlformats.org/presentationml/2006/main">
  <p:tag name="KSO_WM_BEAUTIFY_FLAG" val="#wm#"/>
  <p:tag name="KSO_WM_DIAGRAM_COLOR_MATCH_VALUE" val="{&quot;shape&quot;:{&quot;fill&quot;:{&quot;solid&quot;:{&quot;brightness&quot;:0,&quot;colorType&quot;:2,&quot;rgb&quot;:&quot;#f2f2f2&quot;,&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0.1846456692914,&quot;width&quot;:805.5537795275591}"/>
  <p:tag name="KSO_WM_TAG_VERSION" val="3.0"/>
  <p:tag name="KSO_WM_TEMPLATE_CATEGORY" val="diagram"/>
  <p:tag name="KSO_WM_TEMPLATE_INDEX" val="20231351"/>
  <p:tag name="KSO_WM_UNIT_COMPATIBLE" val="0"/>
  <p:tag name="KSO_WM_UNIT_DIAGRAM_ISNUMVISUAL" val="0"/>
  <p:tag name="KSO_WM_UNIT_DIAGRAM_ISREFERUNIT" val="0"/>
  <p:tag name="KSO_WM_UNIT_HIGHLIGHT" val="0"/>
  <p:tag name="KSO_WM_UNIT_ID" val="diagram20231351_3*l_h_i*1_1_1"/>
  <p:tag name="KSO_WM_UNIT_INDEX" val="1_1_1"/>
  <p:tag name="KSO_WM_UNIT_LAYERLEVEL" val="1_1_1"/>
  <p:tag name="KSO_WM_UNIT_TYPE" val="l_h_i"/>
</p:tagLst>
</file>

<file path=ppt/tags/tag177.xml><?xml version="1.0" encoding="utf-8"?>
<p:tagLst xmlns:p="http://schemas.openxmlformats.org/presentationml/2006/main">
  <p:tag name="KSO_WM_BEAUTIFY_FLAG" val="#wm#"/>
  <p:tag name="KSO_WM_DIAGRAM_COLOR_MATCH_VALUE" val="{&quot;shape&quot;:{&quot;fill&quot;:{&quot;solid&quot;:{&quot;brightness&quot;:0,&quot;colorType&quot;:1,&quot;foreColorIndex&quot;:5,&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0.1846456692914,&quot;width&quot;:805.5537795275591}"/>
  <p:tag name="KSO_WM_TAG_VERSION" val="3.0"/>
  <p:tag name="KSO_WM_TEMPLATE_CATEGORY" val="diagram"/>
  <p:tag name="KSO_WM_TEMPLATE_INDEX" val="20231351"/>
  <p:tag name="KSO_WM_UNIT_COMPATIBLE" val="0"/>
  <p:tag name="KSO_WM_UNIT_DIAGRAM_ISNUMVISUAL" val="0"/>
  <p:tag name="KSO_WM_UNIT_DIAGRAM_ISREFERUNIT" val="0"/>
  <p:tag name="KSO_WM_UNIT_FILL_FORE_SCHEMECOLOR_INDEX" val="5"/>
  <p:tag name="KSO_WM_UNIT_HIGHLIGHT" val="0"/>
  <p:tag name="KSO_WM_UNIT_ID" val="diagram20231351_3*l_h_i*1_1_2"/>
  <p:tag name="KSO_WM_UNIT_INDEX" val="1_1_2"/>
  <p:tag name="KSO_WM_UNIT_LAYERLEVEL" val="1_1_1"/>
  <p:tag name="KSO_WM_UNIT_TYPE" val="l_h_i"/>
</p:tagLst>
</file>

<file path=ppt/tags/tag178.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20000000298023224,&quot;colorType&quot;:1,&quot;foreColorIndex&quot;:1,&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0.1846456692914,&quot;width&quot;:805.5537795275591}"/>
  <p:tag name="KSO_WM_TAG_VERSION" val="3.0"/>
  <p:tag name="KSO_WM_TEMPLATE_CATEGORY" val="diagram"/>
  <p:tag name="KSO_WM_TEMPLATE_INDEX" val="20231351"/>
  <p:tag name="KSO_WM_UNIT_COMPATIBLE" val="0"/>
  <p:tag name="KSO_WM_UNIT_DIAGRAM_ISNUMVISUAL" val="0"/>
  <p:tag name="KSO_WM_UNIT_DIAGRAM_ISREFERUNIT" val="0"/>
  <p:tag name="KSO_WM_UNIT_HIGHLIGHT" val="0"/>
  <p:tag name="KSO_WM_UNIT_ID" val="diagram20231351_3*l_h_f*1_1_1"/>
  <p:tag name="KSO_WM_UNIT_INDEX" val="1_1_1"/>
  <p:tag name="KSO_WM_UNIT_LAYERLEVEL" val="1_1_1"/>
  <p:tag name="KSO_WM_UNIT_NOCLEAR" val="0"/>
  <p:tag name="KSO_WM_UNIT_PRESET_TEXT" val="单击此处输入你的正文，文字是您思想的提炼。"/>
  <p:tag name="KSO_WM_UNIT_SUBTYPE" val="a"/>
  <p:tag name="KSO_WM_UNIT_TYPE" val="l_h_f"/>
</p:tagLst>
</file>

<file path=ppt/tags/tag179.xml><?xml version="1.0" encoding="utf-8"?>
<p:tagLst xmlns:p="http://schemas.openxmlformats.org/presentationml/2006/main">
  <p:tag name="KSO_WM_BEAUTIFY_FLAG" val="#wm#"/>
  <p:tag name="KSO_WM_DIAGRAM_COLOR_MATCH_VALUE" val="{&quot;shape&quot;:{&quot;fill&quot;:{&quot;solid&quot;:{&quot;brightness&quot;:0,&quot;colorType&quot;:2,&quot;rgb&quot;:&quot;#f2f2f2&quot;,&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0.1846456692914,&quot;width&quot;:805.5537795275591}"/>
  <p:tag name="KSO_WM_TAG_VERSION" val="3.0"/>
  <p:tag name="KSO_WM_TEMPLATE_CATEGORY" val="diagram"/>
  <p:tag name="KSO_WM_TEMPLATE_INDEX" val="20231351"/>
  <p:tag name="KSO_WM_UNIT_COMPATIBLE" val="0"/>
  <p:tag name="KSO_WM_UNIT_DIAGRAM_ISNUMVISUAL" val="0"/>
  <p:tag name="KSO_WM_UNIT_DIAGRAM_ISREFERUNIT" val="0"/>
  <p:tag name="KSO_WM_UNIT_HIGHLIGHT" val="0"/>
  <p:tag name="KSO_WM_UNIT_ID" val="diagram20231351_3*l_h_i*1_2_1"/>
  <p:tag name="KSO_WM_UNIT_INDEX" val="1_2_1"/>
  <p:tag name="KSO_WM_UNIT_LAYERLEVEL" val="1_1_1"/>
  <p:tag name="KSO_WM_UNIT_TYPE" val="l_h_i"/>
</p:tagLst>
</file>

<file path=ppt/tags/tag180.xml><?xml version="1.0" encoding="utf-8"?>
<p:tagLst xmlns:p="http://schemas.openxmlformats.org/presentationml/2006/main">
  <p:tag name="KSO_WM_BEAUTIFY_FLAG" val="#wm#"/>
  <p:tag name="KSO_WM_DIAGRAM_COLOR_MATCH_VALUE" val="{&quot;shape&quot;:{&quot;fill&quot;:{&quot;solid&quot;:{&quot;brightness&quot;:0,&quot;colorType&quot;:1,&quot;foreColorIndex&quot;:5,&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0.1846456692914,&quot;width&quot;:805.5537795275591}"/>
  <p:tag name="KSO_WM_TAG_VERSION" val="3.0"/>
  <p:tag name="KSO_WM_TEMPLATE_CATEGORY" val="diagram"/>
  <p:tag name="KSO_WM_TEMPLATE_INDEX" val="20231351"/>
  <p:tag name="KSO_WM_UNIT_COMPATIBLE" val="0"/>
  <p:tag name="KSO_WM_UNIT_DIAGRAM_ISNUMVISUAL" val="0"/>
  <p:tag name="KSO_WM_UNIT_DIAGRAM_ISREFERUNIT" val="0"/>
  <p:tag name="KSO_WM_UNIT_FILL_FORE_SCHEMECOLOR_INDEX" val="5"/>
  <p:tag name="KSO_WM_UNIT_HIGHLIGHT" val="0"/>
  <p:tag name="KSO_WM_UNIT_ID" val="diagram20231351_3*l_h_i*1_2_2"/>
  <p:tag name="KSO_WM_UNIT_INDEX" val="1_2_2"/>
  <p:tag name="KSO_WM_UNIT_LAYERLEVEL" val="1_1_1"/>
  <p:tag name="KSO_WM_UNIT_TYPE" val="l_h_i"/>
</p:tagLst>
</file>

<file path=ppt/tags/tag181.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20000000298023224,&quot;colorType&quot;:1,&quot;foreColorIndex&quot;:1,&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0.1846456692914,&quot;width&quot;:805.5537795275591}"/>
  <p:tag name="KSO_WM_TAG_VERSION" val="3.0"/>
  <p:tag name="KSO_WM_TEMPLATE_CATEGORY" val="diagram"/>
  <p:tag name="KSO_WM_TEMPLATE_INDEX" val="20231351"/>
  <p:tag name="KSO_WM_UNIT_COMPATIBLE" val="0"/>
  <p:tag name="KSO_WM_UNIT_DIAGRAM_ISNUMVISUAL" val="0"/>
  <p:tag name="KSO_WM_UNIT_DIAGRAM_ISREFERUNIT" val="0"/>
  <p:tag name="KSO_WM_UNIT_HIGHLIGHT" val="0"/>
  <p:tag name="KSO_WM_UNIT_ID" val="diagram20231351_3*l_h_f*1_2_1"/>
  <p:tag name="KSO_WM_UNIT_INDEX" val="1_2_1"/>
  <p:tag name="KSO_WM_UNIT_LAYERLEVEL" val="1_1_1"/>
  <p:tag name="KSO_WM_UNIT_NOCLEAR" val="0"/>
  <p:tag name="KSO_WM_UNIT_PRESET_TEXT" val="单击此处输入你的正文，文字是您思想的提炼。"/>
  <p:tag name="KSO_WM_UNIT_SUBTYPE" val="a"/>
  <p:tag name="KSO_WM_UNIT_TYPE" val="l_h_f"/>
  <p:tag name="KSO_WM_UNIT_VALUE" val="36"/>
</p:tagLst>
</file>

<file path=ppt/tags/tag182.xml><?xml version="1.0" encoding="utf-8"?>
<p:tagLst xmlns:p="http://schemas.openxmlformats.org/presentationml/2006/main">
  <p:tag name="KSO_WM_BEAUTIFY_FLAG" val="#wm#"/>
  <p:tag name="KSO_WM_DIAGRAM_COLOR_MATCH_VALUE" val="{&quot;shape&quot;:{&quot;fill&quot;:{&quot;solid&quot;:{&quot;brightness&quot;:0,&quot;colorType&quot;:2,&quot;rgb&quot;:&quot;#f2f2f2&quot;,&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0.1846456692914,&quot;width&quot;:805.5537795275591}"/>
  <p:tag name="KSO_WM_TAG_VERSION" val="3.0"/>
  <p:tag name="KSO_WM_TEMPLATE_CATEGORY" val="diagram"/>
  <p:tag name="KSO_WM_TEMPLATE_INDEX" val="20231351"/>
  <p:tag name="KSO_WM_UNIT_COMPATIBLE" val="0"/>
  <p:tag name="KSO_WM_UNIT_DIAGRAM_ISNUMVISUAL" val="0"/>
  <p:tag name="KSO_WM_UNIT_DIAGRAM_ISREFERUNIT" val="0"/>
  <p:tag name="KSO_WM_UNIT_HIGHLIGHT" val="0"/>
  <p:tag name="KSO_WM_UNIT_ID" val="diagram20231351_3*l_h_i*1_3_1"/>
  <p:tag name="KSO_WM_UNIT_INDEX" val="1_3_1"/>
  <p:tag name="KSO_WM_UNIT_LAYERLEVEL" val="1_1_1"/>
  <p:tag name="KSO_WM_UNIT_TYPE" val="l_h_i"/>
</p:tagLst>
</file>

<file path=ppt/tags/tag183.xml><?xml version="1.0" encoding="utf-8"?>
<p:tagLst xmlns:p="http://schemas.openxmlformats.org/presentationml/2006/main">
  <p:tag name="KSO_WM_BEAUTIFY_FLAG" val="#wm#"/>
  <p:tag name="KSO_WM_DIAGRAM_COLOR_MATCH_VALUE" val="{&quot;shape&quot;:{&quot;fill&quot;:{&quot;solid&quot;:{&quot;brightness&quot;:0,&quot;colorType&quot;:1,&quot;foreColorIndex&quot;:5,&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0.1846456692914,&quot;width&quot;:805.5537795275591}"/>
  <p:tag name="KSO_WM_TAG_VERSION" val="3.0"/>
  <p:tag name="KSO_WM_TEMPLATE_CATEGORY" val="diagram"/>
  <p:tag name="KSO_WM_TEMPLATE_INDEX" val="20231351"/>
  <p:tag name="KSO_WM_UNIT_COMPATIBLE" val="0"/>
  <p:tag name="KSO_WM_UNIT_DIAGRAM_ISNUMVISUAL" val="0"/>
  <p:tag name="KSO_WM_UNIT_DIAGRAM_ISREFERUNIT" val="0"/>
  <p:tag name="KSO_WM_UNIT_FILL_FORE_SCHEMECOLOR_INDEX" val="5"/>
  <p:tag name="KSO_WM_UNIT_HIGHLIGHT" val="0"/>
  <p:tag name="KSO_WM_UNIT_ID" val="diagram20231351_3*l_h_i*1_3_2"/>
  <p:tag name="KSO_WM_UNIT_INDEX" val="1_3_2"/>
  <p:tag name="KSO_WM_UNIT_LAYERLEVEL" val="1_1_1"/>
  <p:tag name="KSO_WM_UNIT_TYPE" val="l_h_i"/>
</p:tagLst>
</file>

<file path=ppt/tags/tag184.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20000000298023224,&quot;colorType&quot;:1,&quot;foreColorIndex&quot;:1,&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0.1846456692914,&quot;width&quot;:805.5537795275591}"/>
  <p:tag name="KSO_WM_TAG_VERSION" val="3.0"/>
  <p:tag name="KSO_WM_TEMPLATE_CATEGORY" val="diagram"/>
  <p:tag name="KSO_WM_TEMPLATE_INDEX" val="20231351"/>
  <p:tag name="KSO_WM_UNIT_COMPATIBLE" val="0"/>
  <p:tag name="KSO_WM_UNIT_DIAGRAM_ISNUMVISUAL" val="0"/>
  <p:tag name="KSO_WM_UNIT_DIAGRAM_ISREFERUNIT" val="0"/>
  <p:tag name="KSO_WM_UNIT_HIGHLIGHT" val="0"/>
  <p:tag name="KSO_WM_UNIT_ID" val="diagram20231351_3*l_h_f*1_3_1"/>
  <p:tag name="KSO_WM_UNIT_INDEX" val="1_3_1"/>
  <p:tag name="KSO_WM_UNIT_LAYERLEVEL" val="1_1_1"/>
  <p:tag name="KSO_WM_UNIT_NOCLEAR" val="0"/>
  <p:tag name="KSO_WM_UNIT_PRESET_TEXT" val="单击此处输入你的正文，文字是您思想的提炼。"/>
  <p:tag name="KSO_WM_UNIT_SUBTYPE" val="a"/>
  <p:tag name="KSO_WM_UNIT_TYPE" val="l_h_f"/>
  <p:tag name="KSO_WM_UNIT_VALUE" val="36"/>
</p:tagLst>
</file>

<file path=ppt/tags/tag185.xml><?xml version="1.0" encoding="utf-8"?>
<p:tagLst xmlns:p="http://schemas.openxmlformats.org/presentationml/2006/main">
  <p:tag name="KSO_WM_BEAUTIFY_FLAG" val="#wm#"/>
  <p:tag name="KSO_WM_DIAGRAM_COLOR_MATCH_VALUE" val="{&quot;shape&quot;:{&quot;fill&quot;:{&quot;solid&quot;:{&quot;brightness&quot;:0,&quot;colorType&quot;:2,&quot;rgb&quot;:&quot;#f2f2f2&quot;,&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0.1846456692914,&quot;width&quot;:805.5537795275591}"/>
  <p:tag name="KSO_WM_TAG_VERSION" val="3.0"/>
  <p:tag name="KSO_WM_TEMPLATE_CATEGORY" val="diagram"/>
  <p:tag name="KSO_WM_TEMPLATE_INDEX" val="20231351"/>
  <p:tag name="KSO_WM_UNIT_COMPATIBLE" val="0"/>
  <p:tag name="KSO_WM_UNIT_DIAGRAM_ISNUMVISUAL" val="0"/>
  <p:tag name="KSO_WM_UNIT_DIAGRAM_ISREFERUNIT" val="0"/>
  <p:tag name="KSO_WM_UNIT_HIGHLIGHT" val="0"/>
  <p:tag name="KSO_WM_UNIT_ID" val="diagram20231351_3*l_h_i*1_4_1"/>
  <p:tag name="KSO_WM_UNIT_INDEX" val="1_4_1"/>
  <p:tag name="KSO_WM_UNIT_LAYERLEVEL" val="1_1_1"/>
  <p:tag name="KSO_WM_UNIT_TYPE" val="l_h_i"/>
</p:tagLst>
</file>

<file path=ppt/tags/tag186.xml><?xml version="1.0" encoding="utf-8"?>
<p:tagLst xmlns:p="http://schemas.openxmlformats.org/presentationml/2006/main">
  <p:tag name="KSO_WM_BEAUTIFY_FLAG" val="#wm#"/>
  <p:tag name="KSO_WM_DIAGRAM_COLOR_MATCH_VALUE" val="{&quot;shape&quot;:{&quot;fill&quot;:{&quot;solid&quot;:{&quot;brightness&quot;:0,&quot;colorType&quot;:1,&quot;foreColorIndex&quot;:5,&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0.1846456692914,&quot;width&quot;:805.5537795275591}"/>
  <p:tag name="KSO_WM_TAG_VERSION" val="3.0"/>
  <p:tag name="KSO_WM_TEMPLATE_CATEGORY" val="diagram"/>
  <p:tag name="KSO_WM_TEMPLATE_INDEX" val="20231351"/>
  <p:tag name="KSO_WM_UNIT_COMPATIBLE" val="0"/>
  <p:tag name="KSO_WM_UNIT_DIAGRAM_ISNUMVISUAL" val="0"/>
  <p:tag name="KSO_WM_UNIT_DIAGRAM_ISREFERUNIT" val="0"/>
  <p:tag name="KSO_WM_UNIT_FILL_FORE_SCHEMECOLOR_INDEX" val="5"/>
  <p:tag name="KSO_WM_UNIT_HIGHLIGHT" val="0"/>
  <p:tag name="KSO_WM_UNIT_ID" val="diagram20231351_3*l_h_i*1_4_2"/>
  <p:tag name="KSO_WM_UNIT_INDEX" val="1_4_2"/>
  <p:tag name="KSO_WM_UNIT_LAYERLEVEL" val="1_1_1"/>
  <p:tag name="KSO_WM_UNIT_TYPE" val="l_h_i"/>
</p:tagLst>
</file>

<file path=ppt/tags/tag187.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20000000298023224,&quot;colorType&quot;:1,&quot;foreColorIndex&quot;:1,&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0.1846456692914,&quot;width&quot;:805.5537795275591}"/>
  <p:tag name="KSO_WM_TAG_VERSION" val="3.0"/>
  <p:tag name="KSO_WM_TEMPLATE_CATEGORY" val="diagram"/>
  <p:tag name="KSO_WM_TEMPLATE_INDEX" val="20231351"/>
  <p:tag name="KSO_WM_UNIT_COMPATIBLE" val="0"/>
  <p:tag name="KSO_WM_UNIT_DIAGRAM_ISNUMVISUAL" val="0"/>
  <p:tag name="KSO_WM_UNIT_DIAGRAM_ISREFERUNIT" val="0"/>
  <p:tag name="KSO_WM_UNIT_HIGHLIGHT" val="0"/>
  <p:tag name="KSO_WM_UNIT_ID" val="diagram20231351_3*l_h_f*1_4_1"/>
  <p:tag name="KSO_WM_UNIT_INDEX" val="1_4_1"/>
  <p:tag name="KSO_WM_UNIT_LAYERLEVEL" val="1_1_1"/>
  <p:tag name="KSO_WM_UNIT_NOCLEAR" val="0"/>
  <p:tag name="KSO_WM_UNIT_PRESET_TEXT" val="单击此处输入你的正文，文字是您思想的提炼。"/>
  <p:tag name="KSO_WM_UNIT_SUBTYPE" val="a"/>
  <p:tag name="KSO_WM_UNIT_TYPE" val="l_h_f"/>
  <p:tag name="KSO_WM_UNIT_VALUE" val="36"/>
</p:tagLst>
</file>

<file path=ppt/tags/tag188.xml><?xml version="1.0" encoding="utf-8"?>
<p:tagLst xmlns:p="http://schemas.openxmlformats.org/presentationml/2006/main">
  <p:tag name="KSO_WM_BEAUTIFY_FLAG" val="#wm#"/>
  <p:tag name="KSO_WM_DIAGRAM_COLOR_MATCH_VALUE" val="{&quot;shape&quot;:{&quot;fill&quot;:{&quot;solid&quot;:{&quot;brightness&quot;:0,&quot;colorType&quot;:1,&quot;foreColorIndex&quot;:14,&quot;transparency&quot;:0},&quot;type&quot;:1},&quot;glow&quot;:{&quot;colorType&quot;:0},&quot;line&quot;:{&quot;type&quot;:0},&quot;shadow&quot;:{&quot;brightness&quot;:0,&quot;colorType&quot;:1,&quot;foreColorIndex&quot;:5,&quot;transparency&quot;:0.699999988079071},&quot;threeD&quot;:{&quot;curvedSurface&quot;:{&quot;brightness&quot;:0,&quot;colorType&quot;:2,&quot;rgb&quot;:&quot;#000000&quot;},&quot;depth&quot;:{&quot;colorType&quot;:0}}},&quot;text&quot;:{&quot;fill&quot;:{&quot;solid&quot;:{&quot;brightness&quot;:0.2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04.8944488188977,&quot;width&quot;:850.8513779527557}"/>
  <p:tag name="KSO_WM_TAG_VERSION" val="3.0"/>
  <p:tag name="KSO_WM_TEMPLATE_CATEGORY" val="diagram"/>
  <p:tag name="KSO_WM_TEMPLATE_INDEX" val="20231310"/>
  <p:tag name="KSO_WM_UNIT_COMPATIBLE" val="0"/>
  <p:tag name="KSO_WM_UNIT_DIAGRAM_ISNUMVISUAL" val="0"/>
  <p:tag name="KSO_WM_UNIT_DIAGRAM_ISREFERUNIT" val="0"/>
  <p:tag name="KSO_WM_UNIT_HIGHLIGHT" val="0"/>
  <p:tag name="KSO_WM_UNIT_ID" val="diagram20231310_3*l_h_i*1_1_1"/>
  <p:tag name="KSO_WM_UNIT_INDEX" val="1_1_1"/>
  <p:tag name="KSO_WM_UNIT_LAYERLEVEL" val="1_1_1"/>
  <p:tag name="KSO_WM_UNIT_TYPE" val="l_h_i"/>
</p:tagLst>
</file>

<file path=ppt/tags/tag189.xml><?xml version="1.0" encoding="utf-8"?>
<p:tagLst xmlns:p="http://schemas.openxmlformats.org/presentationml/2006/main">
  <p:tag name="KSO_WM_BEAUTIFY_FLAG" val="#wm#"/>
  <p:tag name="KSO_WM_DIAGRAM_COLOR_MATCH_VALUE" val="{&quot;shape&quot;:{&quot;fill&quot;:{&quot;gradient&quot;:[{&quot;brightness&quot;:0,&quot;colorType&quot;:1,&quot;foreColorIndex&quot;:5,&quot;pos&quot;:0,&quot;transparency&quot;:0},{&quot;brightness&quot;:-0.25,&quot;colorType&quot;:1,&quot;foreColorIndex&quot;:5,&quot;pos&quot;:1,&quot;transparency&quot;:0}],&quot;type&quot;:3},&quot;glow&quot;:{&quot;colorType&quot;:0},&quot;line&quot;:{&quot;type&quot;:0},&quot;shadow&quot;:{&quot;brightness&quot;:0,&quot;colorType&quot;:2,&quot;rgb&quot;:&quot;#4575f0&quot;,&quot;transparency&quot;:0.550000011920929},&quot;threeD&quot;:{&quot;curvedSurface&quot;:{&quot;brightness&quot;:0,&quot;colorType&quot;:2,&quot;rgb&quot;:&quot;#000000&quot;},&quot;depth&quot;:{&quot;colorType&quot;:0}}},&quot;text&quot;:{&quot;fill&quot;:{&quot;solid&quot;:{&quot;brightness&quot;:0.2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04.8944488188977,&quot;width&quot;:850.8513779527557}"/>
  <p:tag name="KSO_WM_TAG_VERSION" val="3.0"/>
  <p:tag name="KSO_WM_TEMPLATE_CATEGORY" val="diagram"/>
  <p:tag name="KSO_WM_TEMPLATE_INDEX" val="20231310"/>
  <p:tag name="KSO_WM_UNIT_COMPATIBLE" val="0"/>
  <p:tag name="KSO_WM_UNIT_DIAGRAM_ISNUMVISUAL" val="0"/>
  <p:tag name="KSO_WM_UNIT_DIAGRAM_ISREFERUNIT" val="0"/>
  <p:tag name="KSO_WM_UNIT_FILL_FORE_SCHEMECOLOR_INDEX" val="5"/>
  <p:tag name="KSO_WM_UNIT_HIGHLIGHT" val="0"/>
  <p:tag name="KSO_WM_UNIT_ID" val="diagram20231310_3*l_h_i*1_1_2"/>
  <p:tag name="KSO_WM_UNIT_INDEX" val="1_1_2"/>
  <p:tag name="KSO_WM_UNIT_LAYERLEVEL" val="1_1_1"/>
  <p:tag name="KSO_WM_UNIT_TYPE" val="l_h_i"/>
</p:tagLst>
</file>

<file path=ppt/tags/tag190.xml><?xml version="1.0" encoding="utf-8"?>
<p:tagLst xmlns:p="http://schemas.openxmlformats.org/presentationml/2006/main">
  <p:tag name="KSO_WM_BEAUTIFY_FLAG" val="#wm#"/>
  <p:tag name="KSO_WM_DIAGRAM_COLOR_MATCH_VALUE" val="{&quot;shape&quot;:{&quot;fill&quot;:{&quot;solid&quot;:{&quot;brightness&quot;:0,&quot;colorType&quot;:1,&quot;foreColorIndex&quot;:14,&quot;transparency&quot;:0},&quot;type&quot;:1},&quot;glow&quot;:{&quot;colorType&quot;:0},&quot;line&quot;:{&quot;type&quot;:0},&quot;shadow&quot;:{&quot;brightness&quot;:0,&quot;colorType&quot;:1,&quot;foreColorIndex&quot;:5,&quot;transparency&quot;:0.699999988079071},&quot;threeD&quot;:{&quot;curvedSurface&quot;:{&quot;brightness&quot;:0,&quot;colorType&quot;:2,&quot;rgb&quot;:&quot;#000000&quot;},&quot;depth&quot;:{&quot;colorType&quot;:0}}},&quot;text&quot;:{&quot;fill&quot;:{&quot;solid&quot;:{&quot;brightness&quot;:0.2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04.8944488188977,&quot;width&quot;:850.8513779527557}"/>
  <p:tag name="KSO_WM_TAG_VERSION" val="3.0"/>
  <p:tag name="KSO_WM_TEMPLATE_CATEGORY" val="diagram"/>
  <p:tag name="KSO_WM_TEMPLATE_INDEX" val="20231310"/>
  <p:tag name="KSO_WM_UNIT_COMPATIBLE" val="0"/>
  <p:tag name="KSO_WM_UNIT_DIAGRAM_ISNUMVISUAL" val="0"/>
  <p:tag name="KSO_WM_UNIT_DIAGRAM_ISREFERUNIT" val="0"/>
  <p:tag name="KSO_WM_UNIT_HIGHLIGHT" val="0"/>
  <p:tag name="KSO_WM_UNIT_ID" val="diagram20231310_3*l_h_i*1_2_1"/>
  <p:tag name="KSO_WM_UNIT_INDEX" val="1_2_1"/>
  <p:tag name="KSO_WM_UNIT_LAYERLEVEL" val="1_1_1"/>
  <p:tag name="KSO_WM_UNIT_TYPE" val="l_h_i"/>
</p:tagLst>
</file>

<file path=ppt/tags/tag191.xml><?xml version="1.0" encoding="utf-8"?>
<p:tagLst xmlns:p="http://schemas.openxmlformats.org/presentationml/2006/main">
  <p:tag name="KSO_WM_BEAUTIFY_FLAG" val="#wm#"/>
  <p:tag name="KSO_WM_DIAGRAM_COLOR_MATCH_VALUE" val="{&quot;shape&quot;:{&quot;fill&quot;:{&quot;gradient&quot;:[{&quot;brightness&quot;:0,&quot;colorType&quot;:1,&quot;foreColorIndex&quot;:5,&quot;pos&quot;:0,&quot;transparency&quot;:0},{&quot;brightness&quot;:-0.25,&quot;colorType&quot;:1,&quot;foreColorIndex&quot;:5,&quot;pos&quot;:1,&quot;transparency&quot;:0}],&quot;type&quot;:3},&quot;glow&quot;:{&quot;colorType&quot;:0},&quot;line&quot;:{&quot;type&quot;:0},&quot;shadow&quot;:{&quot;brightness&quot;:0,&quot;colorType&quot;:2,&quot;rgb&quot;:&quot;#4575f0&quot;,&quot;transparency&quot;:0.550000011920929},&quot;threeD&quot;:{&quot;curvedSurface&quot;:{&quot;brightness&quot;:0,&quot;colorType&quot;:2,&quot;rgb&quot;:&quot;#000000&quot;},&quot;depth&quot;:{&quot;colorType&quot;:0}}},&quot;text&quot;:{&quot;fill&quot;:{&quot;solid&quot;:{&quot;brightness&quot;:0.2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04.8944488188977,&quot;width&quot;:850.8513779527557}"/>
  <p:tag name="KSO_WM_TAG_VERSION" val="3.0"/>
  <p:tag name="KSO_WM_TEMPLATE_CATEGORY" val="diagram"/>
  <p:tag name="KSO_WM_TEMPLATE_INDEX" val="20231310"/>
  <p:tag name="KSO_WM_UNIT_COMPATIBLE" val="0"/>
  <p:tag name="KSO_WM_UNIT_DIAGRAM_ISNUMVISUAL" val="0"/>
  <p:tag name="KSO_WM_UNIT_DIAGRAM_ISREFERUNIT" val="0"/>
  <p:tag name="KSO_WM_UNIT_FILL_FORE_SCHEMECOLOR_INDEX" val="5"/>
  <p:tag name="KSO_WM_UNIT_HIGHLIGHT" val="0"/>
  <p:tag name="KSO_WM_UNIT_ID" val="diagram20231310_3*l_h_i*1_2_2"/>
  <p:tag name="KSO_WM_UNIT_INDEX" val="1_2_2"/>
  <p:tag name="KSO_WM_UNIT_LAYERLEVEL" val="1_1_1"/>
  <p:tag name="KSO_WM_UNIT_TYPE" val="l_h_i"/>
</p:tagLst>
</file>

<file path=ppt/tags/tag192.xml><?xml version="1.0" encoding="utf-8"?>
<p:tagLst xmlns:p="http://schemas.openxmlformats.org/presentationml/2006/main">
  <p:tag name="KSO_WM_BEAUTIFY_FLAG" val="#wm#"/>
  <p:tag name="KSO_WM_DIAGRAM_COLOR_MATCH_VALUE" val="{&quot;shape&quot;:{&quot;fill&quot;:{&quot;solid&quot;:{&quot;brightness&quot;:0,&quot;colorType&quot;:1,&quot;foreColorIndex&quot;:14,&quot;transparency&quot;:0},&quot;type&quot;:1},&quot;glow&quot;:{&quot;colorType&quot;:0},&quot;line&quot;:{&quot;type&quot;:0},&quot;shadow&quot;:{&quot;brightness&quot;:0,&quot;colorType&quot;:1,&quot;foreColorIndex&quot;:5,&quot;transparency&quot;:0.699999988079071},&quot;threeD&quot;:{&quot;curvedSurface&quot;:{&quot;brightness&quot;:0,&quot;colorType&quot;:2,&quot;rgb&quot;:&quot;#000000&quot;},&quot;depth&quot;:{&quot;colorType&quot;:0}}},&quot;text&quot;:{&quot;fill&quot;:{&quot;solid&quot;:{&quot;brightness&quot;:0.2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04.8944488188977,&quot;width&quot;:850.8513779527557}"/>
  <p:tag name="KSO_WM_TAG_VERSION" val="3.0"/>
  <p:tag name="KSO_WM_TEMPLATE_CATEGORY" val="diagram"/>
  <p:tag name="KSO_WM_TEMPLATE_INDEX" val="20231310"/>
  <p:tag name="KSO_WM_UNIT_COMPATIBLE" val="0"/>
  <p:tag name="KSO_WM_UNIT_DIAGRAM_ISNUMVISUAL" val="0"/>
  <p:tag name="KSO_WM_UNIT_DIAGRAM_ISREFERUNIT" val="0"/>
  <p:tag name="KSO_WM_UNIT_HIGHLIGHT" val="0"/>
  <p:tag name="KSO_WM_UNIT_ID" val="diagram20231310_3*l_h_i*1_3_1"/>
  <p:tag name="KSO_WM_UNIT_INDEX" val="1_3_1"/>
  <p:tag name="KSO_WM_UNIT_LAYERLEVEL" val="1_1_1"/>
  <p:tag name="KSO_WM_UNIT_TYPE" val="l_h_i"/>
</p:tagLst>
</file>

<file path=ppt/tags/tag193.xml><?xml version="1.0" encoding="utf-8"?>
<p:tagLst xmlns:p="http://schemas.openxmlformats.org/presentationml/2006/main">
  <p:tag name="KSO_WM_BEAUTIFY_FLAG" val="#wm#"/>
  <p:tag name="KSO_WM_DIAGRAM_COLOR_MATCH_VALUE" val="{&quot;shape&quot;:{&quot;fill&quot;:{&quot;gradient&quot;:[{&quot;brightness&quot;:0,&quot;colorType&quot;:1,&quot;foreColorIndex&quot;:5,&quot;pos&quot;:0,&quot;transparency&quot;:0},{&quot;brightness&quot;:-0.25,&quot;colorType&quot;:1,&quot;foreColorIndex&quot;:5,&quot;pos&quot;:1,&quot;transparency&quot;:0}],&quot;type&quot;:3},&quot;glow&quot;:{&quot;colorType&quot;:0},&quot;line&quot;:{&quot;type&quot;:0},&quot;shadow&quot;:{&quot;brightness&quot;:0,&quot;colorType&quot;:2,&quot;rgb&quot;:&quot;#4575f0&quot;,&quot;transparency&quot;:0.550000011920929},&quot;threeD&quot;:{&quot;curvedSurface&quot;:{&quot;brightness&quot;:0,&quot;colorType&quot;:2,&quot;rgb&quot;:&quot;#000000&quot;},&quot;depth&quot;:{&quot;colorType&quot;:0}}},&quot;text&quot;:{&quot;fill&quot;:{&quot;solid&quot;:{&quot;brightness&quot;:0.2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04.8944488188977,&quot;width&quot;:850.8513779527557}"/>
  <p:tag name="KSO_WM_TAG_VERSION" val="3.0"/>
  <p:tag name="KSO_WM_TEMPLATE_CATEGORY" val="diagram"/>
  <p:tag name="KSO_WM_TEMPLATE_INDEX" val="20231310"/>
  <p:tag name="KSO_WM_UNIT_COMPATIBLE" val="0"/>
  <p:tag name="KSO_WM_UNIT_DIAGRAM_ISNUMVISUAL" val="0"/>
  <p:tag name="KSO_WM_UNIT_DIAGRAM_ISREFERUNIT" val="0"/>
  <p:tag name="KSO_WM_UNIT_FILL_FORE_SCHEMECOLOR_INDEX" val="5"/>
  <p:tag name="KSO_WM_UNIT_HIGHLIGHT" val="0"/>
  <p:tag name="KSO_WM_UNIT_ID" val="diagram20231310_3*l_h_i*1_3_2"/>
  <p:tag name="KSO_WM_UNIT_INDEX" val="1_3_2"/>
  <p:tag name="KSO_WM_UNIT_LAYERLEVEL" val="1_1_1"/>
  <p:tag name="KSO_WM_UNIT_TYPE" val="l_h_i"/>
</p:tagLst>
</file>

<file path=ppt/tags/tag194.xml><?xml version="1.0" encoding="utf-8"?>
<p:tagLst xmlns:p="http://schemas.openxmlformats.org/presentationml/2006/main">
  <p:tag name="KSO_WM_BEAUTIFY_FLAG" val="#wm#"/>
  <p:tag name="KSO_WM_DIAGRAM_COLOR_MATCH_VALUE" val="{&quot;shape&quot;:{&quot;fill&quot;:{&quot;solid&quot;:{&quot;brightness&quot;:0,&quot;colorType&quot;:1,&quot;foreColorIndex&quot;:14,&quot;transparency&quot;:0},&quot;type&quot;:1},&quot;glow&quot;:{&quot;colorType&quot;:0},&quot;line&quot;:{&quot;type&quot;:0},&quot;shadow&quot;:{&quot;brightness&quot;:0,&quot;colorType&quot;:1,&quot;foreColorIndex&quot;:5,&quot;transparency&quot;:0.699999988079071},&quot;threeD&quot;:{&quot;curvedSurface&quot;:{&quot;brightness&quot;:0,&quot;colorType&quot;:2,&quot;rgb&quot;:&quot;#000000&quot;},&quot;depth&quot;:{&quot;colorType&quot;:0}}},&quot;text&quot;:{&quot;fill&quot;:{&quot;solid&quot;:{&quot;brightness&quot;:0.2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04.8944488188977,&quot;width&quot;:850.8513779527557}"/>
  <p:tag name="KSO_WM_TAG_VERSION" val="3.0"/>
  <p:tag name="KSO_WM_TEMPLATE_CATEGORY" val="diagram"/>
  <p:tag name="KSO_WM_TEMPLATE_INDEX" val="20231310"/>
  <p:tag name="KSO_WM_UNIT_COMPATIBLE" val="0"/>
  <p:tag name="KSO_WM_UNIT_DIAGRAM_ISNUMVISUAL" val="0"/>
  <p:tag name="KSO_WM_UNIT_DIAGRAM_ISREFERUNIT" val="0"/>
  <p:tag name="KSO_WM_UNIT_HIGHLIGHT" val="0"/>
  <p:tag name="KSO_WM_UNIT_ID" val="diagram20231310_3*l_h_i*1_4_1"/>
  <p:tag name="KSO_WM_UNIT_INDEX" val="1_4_1"/>
  <p:tag name="KSO_WM_UNIT_LAYERLEVEL" val="1_1_1"/>
  <p:tag name="KSO_WM_UNIT_TYPE" val="l_h_i"/>
</p:tagLst>
</file>

<file path=ppt/tags/tag195.xml><?xml version="1.0" encoding="utf-8"?>
<p:tagLst xmlns:p="http://schemas.openxmlformats.org/presentationml/2006/main">
  <p:tag name="KSO_WM_BEAUTIFY_FLAG" val="#wm#"/>
  <p:tag name="KSO_WM_DIAGRAM_COLOR_MATCH_VALUE" val="{&quot;shape&quot;:{&quot;fill&quot;:{&quot;gradient&quot;:[{&quot;brightness&quot;:0,&quot;colorType&quot;:1,&quot;foreColorIndex&quot;:5,&quot;pos&quot;:0,&quot;transparency&quot;:0},{&quot;brightness&quot;:-0.25,&quot;colorType&quot;:1,&quot;foreColorIndex&quot;:5,&quot;pos&quot;:1,&quot;transparency&quot;:0}],&quot;type&quot;:3},&quot;glow&quot;:{&quot;colorType&quot;:0},&quot;line&quot;:{&quot;type&quot;:0},&quot;shadow&quot;:{&quot;brightness&quot;:0,&quot;colorType&quot;:2,&quot;rgb&quot;:&quot;#4575f0&quot;,&quot;transparency&quot;:0.550000011920929},&quot;threeD&quot;:{&quot;curvedSurface&quot;:{&quot;brightness&quot;:0,&quot;colorType&quot;:2,&quot;rgb&quot;:&quot;#000000&quot;},&quot;depth&quot;:{&quot;colorType&quot;:0}}},&quot;text&quot;:{&quot;fill&quot;:{&quot;solid&quot;:{&quot;brightness&quot;:0.2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04.8944488188977,&quot;width&quot;:850.8513779527557}"/>
  <p:tag name="KSO_WM_TAG_VERSION" val="3.0"/>
  <p:tag name="KSO_WM_TEMPLATE_CATEGORY" val="diagram"/>
  <p:tag name="KSO_WM_TEMPLATE_INDEX" val="20231310"/>
  <p:tag name="KSO_WM_UNIT_COMPATIBLE" val="0"/>
  <p:tag name="KSO_WM_UNIT_DIAGRAM_ISNUMVISUAL" val="0"/>
  <p:tag name="KSO_WM_UNIT_DIAGRAM_ISREFERUNIT" val="0"/>
  <p:tag name="KSO_WM_UNIT_FILL_FORE_SCHEMECOLOR_INDEX" val="5"/>
  <p:tag name="KSO_WM_UNIT_HIGHLIGHT" val="0"/>
  <p:tag name="KSO_WM_UNIT_ID" val="diagram20231310_3*l_h_i*1_4_2"/>
  <p:tag name="KSO_WM_UNIT_INDEX" val="1_4_2"/>
  <p:tag name="KSO_WM_UNIT_LAYERLEVEL" val="1_1_1"/>
  <p:tag name="KSO_WM_UNIT_TYPE" val="l_h_i"/>
</p:tagLst>
</file>

<file path=ppt/tags/tag196.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04.8944488188977,&quot;width&quot;:850.8513779527557}"/>
  <p:tag name="KSO_WM_TAG_VERSION" val="3.0"/>
  <p:tag name="KSO_WM_TEMPLATE_CATEGORY" val="diagram"/>
  <p:tag name="KSO_WM_TEMPLATE_INDEX" val="20231310"/>
  <p:tag name="KSO_WM_UNIT_COMPATIBLE" val="0"/>
  <p:tag name="KSO_WM_UNIT_DIAGRAM_ISNUMVISUAL" val="0"/>
  <p:tag name="KSO_WM_UNIT_DIAGRAM_ISREFERUNIT" val="0"/>
  <p:tag name="KSO_WM_UNIT_HIGHLIGHT" val="0"/>
  <p:tag name="KSO_WM_UNIT_ID" val="diagram20231310_3*l_h_f*1_3_1"/>
  <p:tag name="KSO_WM_UNIT_INDEX" val="1_3_1"/>
  <p:tag name="KSO_WM_UNIT_LAYERLEVEL" val="1_1_1"/>
  <p:tag name="KSO_WM_UNIT_NOCLEAR" val="0"/>
  <p:tag name="KSO_WM_UNIT_PRESET_TEXT" val="单击此处输入你的正文，文字是您思想的提炼。"/>
  <p:tag name="KSO_WM_UNIT_SUBTYPE" val="a"/>
  <p:tag name="KSO_WM_UNIT_TYPE" val="l_h_f"/>
</p:tagLst>
</file>

<file path=ppt/tags/tag197.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04.8944488188977,&quot;width&quot;:850.8513779527557}"/>
  <p:tag name="KSO_WM_TAG_VERSION" val="3.0"/>
  <p:tag name="KSO_WM_TEMPLATE_CATEGORY" val="diagram"/>
  <p:tag name="KSO_WM_TEMPLATE_INDEX" val="20231310"/>
  <p:tag name="KSO_WM_UNIT_COMPATIBLE" val="0"/>
  <p:tag name="KSO_WM_UNIT_DIAGRAM_ISNUMVISUAL" val="0"/>
  <p:tag name="KSO_WM_UNIT_DIAGRAM_ISREFERUNIT" val="0"/>
  <p:tag name="KSO_WM_UNIT_HIGHLIGHT" val="0"/>
  <p:tag name="KSO_WM_UNIT_ID" val="diagram20231310_3*l_h_f*1_4_1"/>
  <p:tag name="KSO_WM_UNIT_INDEX" val="1_4_1"/>
  <p:tag name="KSO_WM_UNIT_LAYERLEVEL" val="1_1_1"/>
  <p:tag name="KSO_WM_UNIT_NOCLEAR" val="0"/>
  <p:tag name="KSO_WM_UNIT_PRESET_TEXT" val="单击此处输入你的正文，文字是您思想的提炼。"/>
  <p:tag name="KSO_WM_UNIT_SUBTYPE" val="a"/>
  <p:tag name="KSO_WM_UNIT_TYPE" val="l_h_f"/>
</p:tagLst>
</file>

<file path=ppt/tags/tag198.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04.8944488188977,&quot;width&quot;:850.8513779527557}"/>
  <p:tag name="KSO_WM_TAG_VERSION" val="3.0"/>
  <p:tag name="KSO_WM_TEMPLATE_CATEGORY" val="diagram"/>
  <p:tag name="KSO_WM_TEMPLATE_INDEX" val="20231310"/>
  <p:tag name="KSO_WM_UNIT_COMPATIBLE" val="0"/>
  <p:tag name="KSO_WM_UNIT_DIAGRAM_ISNUMVISUAL" val="0"/>
  <p:tag name="KSO_WM_UNIT_DIAGRAM_ISREFERUNIT" val="0"/>
  <p:tag name="KSO_WM_UNIT_HIGHLIGHT" val="0"/>
  <p:tag name="KSO_WM_UNIT_ID" val="diagram20231310_3*l_h_f*1_1_1"/>
  <p:tag name="KSO_WM_UNIT_INDEX" val="1_1_1"/>
  <p:tag name="KSO_WM_UNIT_LAYERLEVEL" val="1_1_1"/>
  <p:tag name="KSO_WM_UNIT_NOCLEAR" val="0"/>
  <p:tag name="KSO_WM_UNIT_PRESET_TEXT" val="单击此处输入你的正文，文字是您思想的提炼。"/>
  <p:tag name="KSO_WM_UNIT_SUBTYPE" val="a"/>
  <p:tag name="KSO_WM_UNIT_TYPE" val="l_h_f"/>
</p:tagLst>
</file>

<file path=ppt/tags/tag199.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04.8944488188977,&quot;width&quot;:850.8513779527557}"/>
  <p:tag name="KSO_WM_TAG_VERSION" val="3.0"/>
  <p:tag name="KSO_WM_TEMPLATE_CATEGORY" val="diagram"/>
  <p:tag name="KSO_WM_TEMPLATE_INDEX" val="20231310"/>
  <p:tag name="KSO_WM_UNIT_COMPATIBLE" val="0"/>
  <p:tag name="KSO_WM_UNIT_DIAGRAM_ISNUMVISUAL" val="0"/>
  <p:tag name="KSO_WM_UNIT_DIAGRAM_ISREFERUNIT" val="0"/>
  <p:tag name="KSO_WM_UNIT_HIGHLIGHT" val="0"/>
  <p:tag name="KSO_WM_UNIT_ID" val="diagram20231310_3*l_h_f*1_2_1"/>
  <p:tag name="KSO_WM_UNIT_INDEX" val="1_2_1"/>
  <p:tag name="KSO_WM_UNIT_LAYERLEVEL" val="1_1_1"/>
  <p:tag name="KSO_WM_UNIT_NOCLEAR" val="0"/>
  <p:tag name="KSO_WM_UNIT_PRESET_TEXT" val="单击此处输入你的正文，文字是您思想的提炼。"/>
  <p:tag name="KSO_WM_UNIT_SUBTYPE" val="a"/>
  <p:tag name="KSO_WM_UNIT_TYPE" val="l_h_f"/>
</p:tagLst>
</file>

<file path=ppt/tags/tag200.xml><?xml version="1.0" encoding="utf-8"?>
<p:tagLst xmlns:p="http://schemas.openxmlformats.org/presentationml/2006/main">
  <p:tag name="KSO_WM_BEAUTIFY_FLAG" val="#wm#"/>
  <p:tag name="KSO_WM_DIAGRAM_COLOR_MATCH_VALUE" val="{&quot;shape&quot;:{&quot;fill&quot;:{&quot;solid&quot;:{&quot;brightness&quot;:0.800000011920929,&quot;colorType&quot;:1,&quot;foreColorIndex&quot;:5,&quot;transparency&quot;:0.800000011920929},&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26.56047244094486,&quot;width&quot;:855.0528346456692}"/>
  <p:tag name="KSO_WM_TAG_VERSION" val="3.0"/>
  <p:tag name="KSO_WM_TEMPLATE_CATEGORY" val="diagram"/>
  <p:tag name="KSO_WM_TEMPLATE_INDEX" val="20231320"/>
  <p:tag name="KSO_WM_UNIT_COMPATIBLE" val="0"/>
  <p:tag name="KSO_WM_UNIT_DIAGRAM_ISNUMVISUAL" val="0"/>
  <p:tag name="KSO_WM_UNIT_DIAGRAM_ISREFERUNIT" val="0"/>
  <p:tag name="KSO_WM_UNIT_FILL_FORE_SCHEMECOLOR_INDEX" val="5"/>
  <p:tag name="KSO_WM_UNIT_HIGHLIGHT" val="0"/>
  <p:tag name="KSO_WM_UNIT_ID" val="diagram20231320_3*l_h_i*1_1_1"/>
  <p:tag name="KSO_WM_UNIT_INDEX" val="1_1_1"/>
  <p:tag name="KSO_WM_UNIT_LAYERLEVEL" val="1_1_1"/>
  <p:tag name="KSO_WM_UNIT_TYPE" val="l_h_i"/>
</p:tagLst>
</file>

<file path=ppt/tags/tag201.xml><?xml version="1.0" encoding="utf-8"?>
<p:tagLst xmlns:p="http://schemas.openxmlformats.org/presentationml/2006/main">
  <p:tag name="KSO_WM_BEAUTIFY_FLAG" val="#wm#"/>
  <p:tag name="KSO_WM_DIAGRAM_COLOR_MATCH_VALUE" val="{&quot;shape&quot;:{&quot;fill&quot;:{&quot;solid&quot;:{&quot;brightness&quot;:0,&quot;colorType&quot;:1,&quot;foreColorIndex&quot;:5,&quot;transparency&quot;:0.4000000059604645},&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26.56047244094486,&quot;width&quot;:855.0528346456692}"/>
  <p:tag name="KSO_WM_TAG_VERSION" val="3.0"/>
  <p:tag name="KSO_WM_TEMPLATE_CATEGORY" val="diagram"/>
  <p:tag name="KSO_WM_TEMPLATE_INDEX" val="20231320"/>
  <p:tag name="KSO_WM_UNIT_COMPATIBLE" val="0"/>
  <p:tag name="KSO_WM_UNIT_DIAGRAM_ISNUMVISUAL" val="0"/>
  <p:tag name="KSO_WM_UNIT_DIAGRAM_ISREFERUNIT" val="0"/>
  <p:tag name="KSO_WM_UNIT_FILL_FORE_SCHEMECOLOR_INDEX" val="5"/>
  <p:tag name="KSO_WM_UNIT_HIGHLIGHT" val="0"/>
  <p:tag name="KSO_WM_UNIT_ID" val="diagram20231320_3*l_h_i*1_1_2"/>
  <p:tag name="KSO_WM_UNIT_INDEX" val="1_1_2"/>
  <p:tag name="KSO_WM_UNIT_LAYERLEVEL" val="1_1_1"/>
  <p:tag name="KSO_WM_UNIT_TYPE" val="l_h_i"/>
</p:tagLst>
</file>

<file path=ppt/tags/tag202.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15000000596046448,&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26.56047244094486,&quot;width&quot;:855.0528346456692}"/>
  <p:tag name="KSO_WM_TAG_VERSION" val="3.0"/>
  <p:tag name="KSO_WM_TEMPLATE_CATEGORY" val="diagram"/>
  <p:tag name="KSO_WM_TEMPLATE_INDEX" val="20231320"/>
  <p:tag name="KSO_WM_UNIT_COMPATIBLE" val="0"/>
  <p:tag name="KSO_WM_UNIT_DIAGRAM_ISNUMVISUAL" val="0"/>
  <p:tag name="KSO_WM_UNIT_DIAGRAM_ISREFERUNIT" val="0"/>
  <p:tag name="KSO_WM_UNIT_HIGHLIGHT" val="0"/>
  <p:tag name="KSO_WM_UNIT_ID" val="diagram20231320_3*l_h_f*1_1_1"/>
  <p:tag name="KSO_WM_UNIT_INDEX" val="1_1_1"/>
  <p:tag name="KSO_WM_UNIT_LAYERLEVEL" val="1_1_1"/>
  <p:tag name="KSO_WM_UNIT_NOCLEAR" val="0"/>
  <p:tag name="KSO_WM_UNIT_PRESET_TEXT" val="单击此处输入你的正文，文字是您思想的提炼。"/>
  <p:tag name="KSO_WM_UNIT_SUBTYPE" val="a"/>
  <p:tag name="KSO_WM_UNIT_TYPE" val="l_h_f"/>
  <p:tag name="KSO_WM_UNIT_VALUE" val="33"/>
</p:tagLst>
</file>

<file path=ppt/tags/tag203.xml><?xml version="1.0" encoding="utf-8"?>
<p:tagLst xmlns:p="http://schemas.openxmlformats.org/presentationml/2006/main">
  <p:tag name="KSO_WM_BEAUTIFY_FLAG" val="#wm#"/>
  <p:tag name="KSO_WM_DIAGRAM_COLOR_MATCH_VALUE" val="{&quot;shape&quot;:{&quot;fill&quot;:{&quot;solid&quot;:{&quot;brightness&quot;:0.800000011920929,&quot;colorType&quot;:1,&quot;foreColorIndex&quot;:6,&quot;transparency&quot;:0.800000011920929},&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26.56047244094486,&quot;width&quot;:855.0528346456692}"/>
  <p:tag name="KSO_WM_TAG_VERSION" val="3.0"/>
  <p:tag name="KSO_WM_TEMPLATE_CATEGORY" val="diagram"/>
  <p:tag name="KSO_WM_TEMPLATE_INDEX" val="20231320"/>
  <p:tag name="KSO_WM_UNIT_COMPATIBLE" val="0"/>
  <p:tag name="KSO_WM_UNIT_DIAGRAM_ISNUMVISUAL" val="0"/>
  <p:tag name="KSO_WM_UNIT_DIAGRAM_ISREFERUNIT" val="0"/>
  <p:tag name="KSO_WM_UNIT_FILL_FORE_SCHEMECOLOR_INDEX" val="6"/>
  <p:tag name="KSO_WM_UNIT_HIGHLIGHT" val="0"/>
  <p:tag name="KSO_WM_UNIT_ID" val="diagram20231320_3*l_h_i*1_2_1"/>
  <p:tag name="KSO_WM_UNIT_INDEX" val="1_2_1"/>
  <p:tag name="KSO_WM_UNIT_LAYERLEVEL" val="1_1_1"/>
  <p:tag name="KSO_WM_UNIT_TYPE" val="l_h_i"/>
</p:tagLst>
</file>

<file path=ppt/tags/tag204.xml><?xml version="1.0" encoding="utf-8"?>
<p:tagLst xmlns:p="http://schemas.openxmlformats.org/presentationml/2006/main">
  <p:tag name="KSO_WM_BEAUTIFY_FLAG" val="#wm#"/>
  <p:tag name="KSO_WM_DIAGRAM_COLOR_MATCH_VALUE" val="{&quot;shape&quot;:{&quot;fill&quot;:{&quot;solid&quot;:{&quot;brightness&quot;:0,&quot;colorType&quot;:1,&quot;foreColorIndex&quot;:6,&quot;transparency&quot;:0.4000000059604645},&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26.56047244094486,&quot;width&quot;:855.0528346456692}"/>
  <p:tag name="KSO_WM_TAG_VERSION" val="3.0"/>
  <p:tag name="KSO_WM_TEMPLATE_CATEGORY" val="diagram"/>
  <p:tag name="KSO_WM_TEMPLATE_INDEX" val="20231320"/>
  <p:tag name="KSO_WM_UNIT_COMPATIBLE" val="0"/>
  <p:tag name="KSO_WM_UNIT_DIAGRAM_ISNUMVISUAL" val="0"/>
  <p:tag name="KSO_WM_UNIT_DIAGRAM_ISREFERUNIT" val="0"/>
  <p:tag name="KSO_WM_UNIT_FILL_FORE_SCHEMECOLOR_INDEX" val="6"/>
  <p:tag name="KSO_WM_UNIT_HIGHLIGHT" val="0"/>
  <p:tag name="KSO_WM_UNIT_ID" val="diagram20231320_3*l_h_i*1_2_2"/>
  <p:tag name="KSO_WM_UNIT_INDEX" val="1_2_2"/>
  <p:tag name="KSO_WM_UNIT_LAYERLEVEL" val="1_1_1"/>
  <p:tag name="KSO_WM_UNIT_TYPE" val="l_h_i"/>
</p:tagLst>
</file>

<file path=ppt/tags/tag205.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15000000596046448,&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26.56047244094486,&quot;width&quot;:855.0528346456692}"/>
  <p:tag name="KSO_WM_TAG_VERSION" val="3.0"/>
  <p:tag name="KSO_WM_TEMPLATE_CATEGORY" val="diagram"/>
  <p:tag name="KSO_WM_TEMPLATE_INDEX" val="20231320"/>
  <p:tag name="KSO_WM_UNIT_COMPATIBLE" val="0"/>
  <p:tag name="KSO_WM_UNIT_DIAGRAM_ISNUMVISUAL" val="0"/>
  <p:tag name="KSO_WM_UNIT_DIAGRAM_ISREFERUNIT" val="0"/>
  <p:tag name="KSO_WM_UNIT_HIGHLIGHT" val="0"/>
  <p:tag name="KSO_WM_UNIT_ID" val="diagram20231320_3*l_h_f*1_2_1"/>
  <p:tag name="KSO_WM_UNIT_INDEX" val="1_2_1"/>
  <p:tag name="KSO_WM_UNIT_LAYERLEVEL" val="1_1_1"/>
  <p:tag name="KSO_WM_UNIT_NOCLEAR" val="0"/>
  <p:tag name="KSO_WM_UNIT_PRESET_TEXT" val="单击此处输入你的正文，文字是您思想的提炼。"/>
  <p:tag name="KSO_WM_UNIT_SUBTYPE" val="a"/>
  <p:tag name="KSO_WM_UNIT_TYPE" val="l_h_f"/>
  <p:tag name="KSO_WM_UNIT_VALUE" val="33"/>
</p:tagLst>
</file>

<file path=ppt/tags/tag206.xml><?xml version="1.0" encoding="utf-8"?>
<p:tagLst xmlns:p="http://schemas.openxmlformats.org/presentationml/2006/main">
  <p:tag name="KSO_WM_BEAUTIFY_FLAG" val="#wm#"/>
  <p:tag name="KSO_WM_DIAGRAM_COLOR_MATCH_VALUE" val="{&quot;shape&quot;:{&quot;fill&quot;:{&quot;solid&quot;:{&quot;brightness&quot;:0.800000011920929,&quot;colorType&quot;:1,&quot;foreColorIndex&quot;:7,&quot;transparency&quot;:0.800000011920929},&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26.56047244094486,&quot;width&quot;:855.0528346456692}"/>
  <p:tag name="KSO_WM_TAG_VERSION" val="3.0"/>
  <p:tag name="KSO_WM_TEMPLATE_CATEGORY" val="diagram"/>
  <p:tag name="KSO_WM_TEMPLATE_INDEX" val="20231320"/>
  <p:tag name="KSO_WM_UNIT_COMPATIBLE" val="0"/>
  <p:tag name="KSO_WM_UNIT_DIAGRAM_ISNUMVISUAL" val="0"/>
  <p:tag name="KSO_WM_UNIT_DIAGRAM_ISREFERUNIT" val="0"/>
  <p:tag name="KSO_WM_UNIT_FILL_FORE_SCHEMECOLOR_INDEX" val="7"/>
  <p:tag name="KSO_WM_UNIT_HIGHLIGHT" val="0"/>
  <p:tag name="KSO_WM_UNIT_ID" val="diagram20231320_3*l_h_i*1_3_1"/>
  <p:tag name="KSO_WM_UNIT_INDEX" val="1_3_1"/>
  <p:tag name="KSO_WM_UNIT_LAYERLEVEL" val="1_1_1"/>
  <p:tag name="KSO_WM_UNIT_TYPE" val="l_h_i"/>
</p:tagLst>
</file>

<file path=ppt/tags/tag207.xml><?xml version="1.0" encoding="utf-8"?>
<p:tagLst xmlns:p="http://schemas.openxmlformats.org/presentationml/2006/main">
  <p:tag name="KSO_WM_BEAUTIFY_FLAG" val="#wm#"/>
  <p:tag name="KSO_WM_DIAGRAM_COLOR_MATCH_VALUE" val="{&quot;shape&quot;:{&quot;fill&quot;:{&quot;solid&quot;:{&quot;brightness&quot;:0,&quot;colorType&quot;:1,&quot;foreColorIndex&quot;:7,&quot;transparency&quot;:0.4000000059604645},&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26.56047244094486,&quot;width&quot;:855.0528346456692}"/>
  <p:tag name="KSO_WM_TAG_VERSION" val="3.0"/>
  <p:tag name="KSO_WM_TEMPLATE_CATEGORY" val="diagram"/>
  <p:tag name="KSO_WM_TEMPLATE_INDEX" val="20231320"/>
  <p:tag name="KSO_WM_UNIT_COMPATIBLE" val="0"/>
  <p:tag name="KSO_WM_UNIT_DIAGRAM_ISNUMVISUAL" val="0"/>
  <p:tag name="KSO_WM_UNIT_DIAGRAM_ISREFERUNIT" val="0"/>
  <p:tag name="KSO_WM_UNIT_FILL_FORE_SCHEMECOLOR_INDEX" val="7"/>
  <p:tag name="KSO_WM_UNIT_HIGHLIGHT" val="0"/>
  <p:tag name="KSO_WM_UNIT_ID" val="diagram20231320_3*l_h_i*1_3_2"/>
  <p:tag name="KSO_WM_UNIT_INDEX" val="1_3_2"/>
  <p:tag name="KSO_WM_UNIT_LAYERLEVEL" val="1_1_1"/>
  <p:tag name="KSO_WM_UNIT_TYPE" val="l_h_i"/>
</p:tagLst>
</file>

<file path=ppt/tags/tag208.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15000000596046448,&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26.56047244094486,&quot;width&quot;:855.0528346456692}"/>
  <p:tag name="KSO_WM_TAG_VERSION" val="3.0"/>
  <p:tag name="KSO_WM_TEMPLATE_CATEGORY" val="diagram"/>
  <p:tag name="KSO_WM_TEMPLATE_INDEX" val="20231320"/>
  <p:tag name="KSO_WM_UNIT_COMPATIBLE" val="0"/>
  <p:tag name="KSO_WM_UNIT_DIAGRAM_ISNUMVISUAL" val="0"/>
  <p:tag name="KSO_WM_UNIT_DIAGRAM_ISREFERUNIT" val="0"/>
  <p:tag name="KSO_WM_UNIT_HIGHLIGHT" val="0"/>
  <p:tag name="KSO_WM_UNIT_ID" val="diagram20231320_3*l_h_f*1_3_1"/>
  <p:tag name="KSO_WM_UNIT_INDEX" val="1_3_1"/>
  <p:tag name="KSO_WM_UNIT_LAYERLEVEL" val="1_1_1"/>
  <p:tag name="KSO_WM_UNIT_NOCLEAR" val="0"/>
  <p:tag name="KSO_WM_UNIT_PRESET_TEXT" val="单击此处输入你的正文，文字是您思想的提炼。"/>
  <p:tag name="KSO_WM_UNIT_SUBTYPE" val="a"/>
  <p:tag name="KSO_WM_UNIT_TYPE" val="l_h_f"/>
  <p:tag name="KSO_WM_UNIT_VALUE" val="33"/>
</p:tagLst>
</file>

<file path=ppt/tags/tag209.xml><?xml version="1.0" encoding="utf-8"?>
<p:tagLst xmlns:p="http://schemas.openxmlformats.org/presentationml/2006/main">
  <p:tag name="KSO_WM_BEAUTIFY_FLAG" val="#wm#"/>
  <p:tag name="KSO_WM_DIAGRAM_COLOR_MATCH_VALUE" val="{&quot;shape&quot;:{&quot;fill&quot;:{&quot;solid&quot;:{&quot;brightness&quot;:0.800000011920929,&quot;colorType&quot;:1,&quot;foreColorIndex&quot;:8,&quot;transparency&quot;:0.800000011920929},&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26.56047244094486,&quot;width&quot;:855.0528346456692}"/>
  <p:tag name="KSO_WM_TAG_VERSION" val="3.0"/>
  <p:tag name="KSO_WM_TEMPLATE_CATEGORY" val="diagram"/>
  <p:tag name="KSO_WM_TEMPLATE_INDEX" val="20231320"/>
  <p:tag name="KSO_WM_UNIT_COMPATIBLE" val="0"/>
  <p:tag name="KSO_WM_UNIT_DIAGRAM_ISNUMVISUAL" val="0"/>
  <p:tag name="KSO_WM_UNIT_DIAGRAM_ISREFERUNIT" val="0"/>
  <p:tag name="KSO_WM_UNIT_FILL_FORE_SCHEMECOLOR_INDEX" val="8"/>
  <p:tag name="KSO_WM_UNIT_HIGHLIGHT" val="0"/>
  <p:tag name="KSO_WM_UNIT_ID" val="diagram20231320_3*l_h_i*1_4_1"/>
  <p:tag name="KSO_WM_UNIT_INDEX" val="1_4_1"/>
  <p:tag name="KSO_WM_UNIT_LAYERLEVEL" val="1_1_1"/>
  <p:tag name="KSO_WM_UNIT_TYPE" val="l_h_i"/>
</p:tagLst>
</file>

<file path=ppt/tags/tag210.xml><?xml version="1.0" encoding="utf-8"?>
<p:tagLst xmlns:p="http://schemas.openxmlformats.org/presentationml/2006/main">
  <p:tag name="KSO_WM_BEAUTIFY_FLAG" val="#wm#"/>
  <p:tag name="KSO_WM_DIAGRAM_COLOR_MATCH_VALUE" val="{&quot;shape&quot;:{&quot;fill&quot;:{&quot;solid&quot;:{&quot;brightness&quot;:0,&quot;colorType&quot;:1,&quot;foreColorIndex&quot;:8,&quot;transparency&quot;:0.4000000059604645},&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26.56047244094486,&quot;width&quot;:855.0528346456692}"/>
  <p:tag name="KSO_WM_TAG_VERSION" val="3.0"/>
  <p:tag name="KSO_WM_TEMPLATE_CATEGORY" val="diagram"/>
  <p:tag name="KSO_WM_TEMPLATE_INDEX" val="20231320"/>
  <p:tag name="KSO_WM_UNIT_COMPATIBLE" val="0"/>
  <p:tag name="KSO_WM_UNIT_DIAGRAM_ISNUMVISUAL" val="0"/>
  <p:tag name="KSO_WM_UNIT_DIAGRAM_ISREFERUNIT" val="0"/>
  <p:tag name="KSO_WM_UNIT_FILL_FORE_SCHEMECOLOR_INDEX" val="8"/>
  <p:tag name="KSO_WM_UNIT_HIGHLIGHT" val="0"/>
  <p:tag name="KSO_WM_UNIT_ID" val="diagram20231320_3*l_h_i*1_4_2"/>
  <p:tag name="KSO_WM_UNIT_INDEX" val="1_4_2"/>
  <p:tag name="KSO_WM_UNIT_LAYERLEVEL" val="1_1_1"/>
  <p:tag name="KSO_WM_UNIT_TYPE" val="l_h_i"/>
</p:tagLst>
</file>

<file path=ppt/tags/tag211.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15000000596046448,&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26.56047244094486,&quot;width&quot;:855.0528346456692}"/>
  <p:tag name="KSO_WM_TAG_VERSION" val="3.0"/>
  <p:tag name="KSO_WM_TEMPLATE_CATEGORY" val="diagram"/>
  <p:tag name="KSO_WM_TEMPLATE_INDEX" val="20231320"/>
  <p:tag name="KSO_WM_UNIT_COMPATIBLE" val="0"/>
  <p:tag name="KSO_WM_UNIT_DIAGRAM_ISNUMVISUAL" val="0"/>
  <p:tag name="KSO_WM_UNIT_DIAGRAM_ISREFERUNIT" val="0"/>
  <p:tag name="KSO_WM_UNIT_HIGHLIGHT" val="0"/>
  <p:tag name="KSO_WM_UNIT_ID" val="diagram20231320_3*l_h_f*1_4_1"/>
  <p:tag name="KSO_WM_UNIT_INDEX" val="1_4_1"/>
  <p:tag name="KSO_WM_UNIT_LAYERLEVEL" val="1_1_1"/>
  <p:tag name="KSO_WM_UNIT_NOCLEAR" val="0"/>
  <p:tag name="KSO_WM_UNIT_PRESET_TEXT" val="单击此处输入你的正文，文字是您思想的提炼。"/>
  <p:tag name="KSO_WM_UNIT_SUBTYPE" val="a"/>
  <p:tag name="KSO_WM_UNIT_TYPE" val="l_h_f"/>
  <p:tag name="KSO_WM_UNIT_VALUE" val="33"/>
</p:tagLst>
</file>

<file path=ppt/tags/tag212.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主题​​">
  <a:themeElements>
    <a:clrScheme name="自定义 132">
      <a:dk1>
        <a:srgbClr val="000000"/>
      </a:dk1>
      <a:lt1>
        <a:srgbClr val="FFFFFF"/>
      </a:lt1>
      <a:dk2>
        <a:srgbClr val="003248"/>
      </a:dk2>
      <a:lt2>
        <a:srgbClr val="E8F7FE"/>
      </a:lt2>
      <a:accent1>
        <a:srgbClr val="FF3B3B"/>
      </a:accent1>
      <a:accent2>
        <a:srgbClr val="FF542D"/>
      </a:accent2>
      <a:accent3>
        <a:srgbClr val="FF7429"/>
      </a:accent3>
      <a:accent4>
        <a:srgbClr val="FE8F00"/>
      </a:accent4>
      <a:accent5>
        <a:srgbClr val="FFB005"/>
      </a:accent5>
      <a:accent6>
        <a:srgbClr val="FFC000"/>
      </a:accent6>
      <a:hlink>
        <a:srgbClr val="304FFE"/>
      </a:hlink>
      <a:folHlink>
        <a:srgbClr val="492067"/>
      </a:folHlink>
    </a:clrScheme>
    <a:fontScheme name="主题字体">
      <a:majorFont>
        <a:latin typeface="Arial"/>
        <a:ea typeface="微软雅黑"/>
        <a:cs typeface="Arial"/>
      </a:majorFont>
      <a:minorFont>
        <a:latin typeface="Arial"/>
        <a:ea typeface="微软雅黑"/>
        <a:cs typeface="Arial"/>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spDef>
      <a:spPr>
        <a:gradFill>
          <a:gsLst>
            <a:gs pos="0">
              <a:schemeClr val="accent2">
                <a:alpha val="80000"/>
              </a:schemeClr>
            </a:gs>
            <a:gs pos="48000">
              <a:schemeClr val="accent2">
                <a:alpha val="70000"/>
              </a:schemeClr>
            </a:gs>
            <a:gs pos="100000">
              <a:schemeClr val="accent1"/>
            </a:gs>
          </a:gsLst>
          <a:lin ang="10800000" scaled="1"/>
        </a:gradFill>
        <a:ln>
          <a:noFill/>
        </a:ln>
      </a:spPr>
      <a:bodyPr anchor="ctr" rtlCol="0"/>
      <a:lstStyle>
        <a:defPPr algn="ctr"/>
      </a:lstStyle>
      <a:style>
        <a:lnRef idx="2">
          <a:schemeClr val="accent1">
            <a:shade val="15000"/>
          </a:schemeClr>
        </a:lnRef>
        <a:fillRef idx="1">
          <a:schemeClr val="accent1"/>
        </a:fillRef>
        <a:effectRef idx="0">
          <a:schemeClr val="accent1"/>
        </a:effectRef>
        <a:fontRef idx="minor">
          <a:schemeClr val="lt1"/>
        </a:fontRef>
      </a:style>
    </a:spDef>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59</Paragraphs>
  <Slides>14</Slides>
  <Notes>0</Notes>
  <TotalTime>1</TotalTime>
  <HiddenSlides>0</HiddenSlides>
  <MMClips>0</MMClips>
  <ScaleCrop>0</ScaleCrop>
  <HeadingPairs>
    <vt:vector baseType="variant" size="6">
      <vt:variant>
        <vt:lpstr>Fonts used</vt:lpstr>
      </vt:variant>
      <vt:variant>
        <vt:i4>6</vt:i4>
      </vt:variant>
      <vt:variant>
        <vt:lpstr>Theme</vt:lpstr>
      </vt:variant>
      <vt:variant>
        <vt:i4>1</vt:i4>
      </vt:variant>
      <vt:variant>
        <vt:lpstr>Slide Titles</vt:lpstr>
      </vt:variant>
      <vt:variant>
        <vt:i4>14</vt:i4>
      </vt:variant>
    </vt:vector>
  </HeadingPairs>
  <TitlesOfParts>
    <vt:vector baseType="lpstr" size="21">
      <vt:lpstr>Arial</vt:lpstr>
      <vt:lpstr>Calibri</vt:lpstr>
      <vt:lpstr>微软雅黑</vt:lpstr>
      <vt:lpstr>+中文标题</vt:lpstr>
      <vt:lpstr>宋体</vt:lpstr>
      <vt:lpstr>Wingdings</vt:lpstr>
      <vt:lpstr>Office Theme</vt:lpstr>
      <vt:lpstr>消防水泵接合器——城市消防标准</vt:lpstr>
      <vt:lpstr>目录</vt:lpstr>
      <vt:lpstr>添加章节标题</vt:lpstr>
      <vt:lpstr>消防水泵接合器的定义与作用</vt:lpstr>
      <vt:lpstr>定义及用途</vt:lpstr>
      <vt:lpstr>在城市消防中的重要性</vt:lpstr>
      <vt:lpstr>消防水泵接合器的分类与特点</vt:lpstr>
      <vt:lpstr>分类及特点</vt:lpstr>
      <vt:lpstr>不同类型接合器的适用范围</vt:lpstr>
      <vt:lpstr>消防水泵接合器的安装与使用</vt:lpstr>
      <vt:lpstr>安装要求及步骤</vt:lpstr>
      <vt:lpstr>使用方法及注意事项</vt:lpstr>
      <vt:lpstr>常见故障排除及维护保养</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2024-08-29T07:02:13.254</cp:lastPrinted>
  <dcterms:created xsi:type="dcterms:W3CDTF">2024-08-28T23:02:13Z</dcterms:created>
  <dcterms:modified xsi:type="dcterms:W3CDTF">2024-08-28T23:02:15Z</dcterms:modified>
</cp:coreProperties>
</file>