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4E132-DCF7-45A0-9869-D90F70FFC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CD779-6600-47D5-B13B-0300BAC2C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DAE09-87DD-4A2D-B4B6-418FFCE4B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A82A0-1F71-4F02-BFF5-5E259DEB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97F43B-9BA0-474F-AF60-C7DC575D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2B7A52-4269-4FCC-A1A6-A73DE19E2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E986B-D7AC-4592-B9EB-D7863781B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23746-E79F-4EEE-8DCE-7FB5D5052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7A37C-05F0-4A17-84E0-99D810524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E0167-C246-4BD5-9C90-5E4EA0F2A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FEC09-938D-44E3-9871-C3C008FAC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4233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陶艺行业2024年公司转型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生产流程优化与效率提升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组织架构调整与人才队伍建设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市场分析与定位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近年来，随着消费者对艺术品和家居装饰品的需求增加，陶艺行业规模不断扩大，预计未来几年将保持稳定增长。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随着消费者对个性化和艺术性的追求，陶艺品逐渐从实用器皿向艺术品和装饰品转变，同时，跨界合作和品牌建设成为行业发展的重要趋势。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陶艺行业现状及趋势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目标市场与消费者群体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公司可针对不同消费群体，如家居装饰市场、礼品市场、艺术品收藏市场等，制定不同的市场策略。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主要目标消费者为对陶艺品有购买需求的中高端人群，包括有一定艺术素养的中产阶级、家居装饰爱好者、礼品购买者等。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分析行业内主要竞争对手的产品特点、市场份额、营销策略等，以了解竞争态势。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根据竞争对手的情况，制定相应的竞争策略，如差异化竞争、成本领先等。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结合公司自身优势和目标市场需求，将公司定位为中高端陶艺品牌，注重产品的艺术性和个性化。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通过品牌建设、营销推广、渠道拓展等方式提升品牌知名度和市场份额。同时，加强与客户和合作伙伴的沟通和合作，实现共赢发展。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公司市场定位及策略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产品创新与差异化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传统陶艺产品回顾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传统陶艺产品种类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主要包括陶瓷器皿、雕塑、瓷砖等。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传统陶艺产品特点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以实用性为主，设计相对保守，缺乏创新。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传统陶艺产品市场现状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市场竞争激烈，产品同质化严重，价格战激烈。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引入现代设计元素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运用现代设计理念和技术手段，打破传统设计思维的束缚。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注重个性化定制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满足消费者个性化需求，提供定制化服务。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强调艺术性与实用性结合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在保持实用性的基础上，注重产品的艺术性和审美价值。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894" b="1589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创新产品设计理念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形成独特的产品风格和品牌形象，提高产品辨识度。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独特的设计风格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选用优质的原材料，确保产品质量和安全性。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优质的原材料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运用精湛的陶艺技术，提升产品的附加值和竞争力。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精湛的工艺技术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差异化产品特点与优势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线上线下融合推广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结合线上平台和线下实体店，打造全方位的推广渠道。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与艺术家合作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与知名艺术家合作，提升产品的艺术价值和知名度。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参加行业展会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积极参加国内外行业展会，展示新产品和技术成果，拓展市场渠道。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新产品推广策略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生产流程优化与效率提升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原料采购与储存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梳理原料采购渠道，确保原料质量，优化原料储存方式，减少浪费。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生产计划与调度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分析现有生产计划与调度方式，找出瓶颈环节，提出改进方案。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生产工艺与流程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详细梳理生产工艺和流程，识别存在的问题和改进空间。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现有生产流程梳理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选用优质原料，采用先进的预处理技术，提高原料利用率。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原料选择与预处理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成型工艺改进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烧制工艺优化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引入先进的成型工艺，如3D打印、精密铸造等，提高产品精度和生产效率。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改进烧制工艺，控制烧制温度和时间，提高产品质量和一致性。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关键环节优化措施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引入自动化生产线，实现生产过程的自动化和智能化，减少人工干预，提高生产效率。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自动化生产线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在关键工序引入机器人，减轻员工劳动强度，提高生产效率和产品质量。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机器人应用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应用数字化和智能化技术，如物联网、大数据、人工智能等，实现生产数据的实时采集、分析和优化，提高生产决策的科学性和准确性。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数字化与智能化技术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引入先进技术与设备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https://d.book118.com/615042334321011042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2024-09-04T08:04:50.749</cp:lastPrinted>
  <dcterms:created xsi:type="dcterms:W3CDTF">2024-09-04T00:04:50Z</dcterms:created>
  <dcterms:modified xsi:type="dcterms:W3CDTF">2024-09-04T00:04:53Z</dcterms:modified>
</cp:coreProperties>
</file>