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27A84-A64B-4DD4-AABA-10562902B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08C54-00FA-4246-9315-56BBD57E1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1B5E50-71D7-4190-9D7B-C52B503DD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05F46-969F-45BC-8FA6-5422F77E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67FF4-BB66-4E93-AC87-7D2EFEB38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79D0EF-F62B-408A-8151-17C2C073C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7EB104-7822-4340-AB82-C8FF3556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2D0CE-DEC2-47D4-898A-E3E419D5C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FD099-22FF-4061-BE74-A7070EF0C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A316E-26A9-4998-8E82-AFD7134FB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87F33-71AD-465D-B12D-99932452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03202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75644" y="460002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75644" y="5059885"/>
            <a:ext cx="2802255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SCCM与SCOM概述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嘉略SCCM与SCOM解决方案实施步骤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嘉略SCCM与SCOM解决方案应用场景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嘉略SCCM与SCOM解决方案优势分析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提升企业IT运维效率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嘉略SCCM与SCOM解决方案致力于通过自动化、智能化的手段，提高企业IT运维的效率和质量，降低运维成本。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应对复杂多变的IT环境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随着企业业务的快速发展，IT环境变得越来越复杂多变，传统的IT运维方式已无法满足需求，需要更加智能、灵活的解决方案。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推动数字化转型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数字化转型已成为企业发展的必然趋势，嘉略SCCM与SCOM解决方案通过提供全面的IT运维支持，推动企业实现数字化转型。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解决方案概述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嘉略SCCM（系统管理中心）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提供全面的系统管理功能，包括系统部署、配置管理、补丁管理、资产管理等，帮助企业实现系统的统一管理和自动化运维。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嘉略SCOM（系统监控中心）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实时监控企业IT环境的运行状态，包括服务器、网络、存储等设备的性能数据和故障信息，提供及时的报警和故障处理支持。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智能化运维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通过机器学习、大数据分析等技术手段，实现对企业IT环境的智能化监控和运维，提高运维效率和质量。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灵活定制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根据企业的实际需求，提供灵活的定制服务，包括功能定制、界面定制、报表定制等，满足企业的个性化需求。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SCCM与SCOM概述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系统配置管理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SCCM提供全面的系统配置管理功能，包括硬件和软件清单、配置变更跟踪以及配置合规性检查等。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软件分发与更新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通过SCCM，管理员可以方便地部署软件应用程序、更新补丁以及管理许可证等。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操作系统部署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SCCM支持大规模的操作系统部署，包括映像管理、驱动程序管理以及无人值守安装等。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SCCM功能介绍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SCOM提供实时的系统监控功能，能够及时发现潜在问题并发出警报。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监控与警报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跨平台支持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通过对系统性能的全面监控和分析，SCOM帮助管理员优化资源利用，提高系统性能。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SCOM支持多种操作系统和应用程序的监控，实现统一的跨平台管理。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SCOM功能介绍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统一的控制台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SCCM与SCOM集成后，提供一个统一的管理控制台，方便管理员进行集中管理。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配置与监控的整合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通过集成，管理员可以在配置管理的同时进行实时监控，及时发现并解决潜在问题。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自动化工作流程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利用SCCM的配置管理功能和SCOM的监控能力，可以实现自动化的工作流程，提高管理效率。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SCCM与SCOM的集成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自动发现和记录所有硬件和软件资产，包括服务器、网络设备、操作系统、应用程序等。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配置变更跟踪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实时监控和记录所有配置变更，包括硬件更换、软件升级、系统参数调整等。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配置合规性检查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根据预设的合规性规则，自动检查配置项是否符合规范，及时发现潜在风险。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全面的配置管理功能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提供全面的实时监控功能，包括CPU、内存、磁盘、网络等关键性能指标。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收集和分析历史性能数据，帮助用户了解系统性能趋势，为容量规划和优化提供依据。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支持自定义告警规则和通知方式，确保在性能问题出现时及时通知相关人员。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告警和通知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强大的性能监控能力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提供直观易用的用户界面，方便用户快速上手和日常使用。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直观的用户界面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支持根据用户需求进行个性化定制，包括界面风格、功能模块、报表格式等。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高度可定制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提供丰富的API接口，方便与其他系统集成，实现数据共享和流程自动化。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丰富的API接口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易用性和可定制性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高可用性设计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采用高可用性设计，确保系统稳定运行，减少宕机时间。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横向扩展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支持横向扩展，通过增加节点来提高系统处理能力和容量。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纵向扩展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支持纵向扩展，通过升级硬件和软件来提高单节点性能。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高可用性和扩展性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嘉略SCCM与SCOM解决方案实施步骤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https://d.book118.com/615100320221011101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2024-09-10T02:57:29.078</cp:lastPrinted>
  <dcterms:created xsi:type="dcterms:W3CDTF">2024-09-09T18:57:29Z</dcterms:created>
  <dcterms:modified xsi:type="dcterms:W3CDTF">2024-09-09T18:57:31Z</dcterms:modified>
</cp:coreProperties>
</file>