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30B42-56B2-461A-BF01-3A71F765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1940-743F-41E2-B1CD-93A422F7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415CC-96E8-4A78-AF25-8AAF755E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70C79-B6A5-4DF4-ADD8-9F4DD0AB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C8B12-D6EE-4BEA-AC2C-EE596FF05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25C71-B508-4B3C-8820-BEB2A83D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828CB-8135-454C-B9AC-AD09FE26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D6FD6-CF3D-4BBC-8C9D-3462E8E9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03387-9F72-45C8-A24E-6E570F0F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EF7D4-0EB4-4303-90E9-EA54DA40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9EB56-6831-4B2C-9BFE-A5BD2B64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111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教师礼仪的目标与评价指标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教师礼仪的基本目标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教师礼仪的具体评价指标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教师礼仪的评价体系构建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教师礼仪的推广与普及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礼仪是社会生活中，由于风俗习惯而形成的，为大家共同遵守的仪式或行为规范。它涵盖了社交、商务、政务、服务等多个方面，体现了一个人的文化修养和素质。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礼仪是社会文明的标志，是个人道德修养的外在体现。遵守礼仪规范有助于建立良好的人际关系，促进社会和谐与进步。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教师被誉为“人类灵魂的工程师”，承担着教书育人、传承文化的重任。教师的言行举止对学生具有潜移默化的影响，因此教师礼仪具有特殊的意义。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教育示范作用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教师的礼仪修养不仅关系到个人形象，更直接影响到学生的成长。良好的教师礼仪能够为学生树立榜样，引导学生形成正确的价值观和行为习惯。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38" r="2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教师礼仪的特殊意义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通过设立教师礼仪目标与评价指标，引导教师重视自身礼仪修养，提升职业素养，以更好地履行教育职责。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规范的教师礼仪有助于营造和谐、文明的校园环境，促进师生之间的良性互动，提高教育质量。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营造良好教育环境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教师的言传身教对学生的影响深远。通过设立教师礼仪目标与评价指标，可以推动教师在教育过程中注重培养学生的文明礼仪习惯，助力学生全面发展。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培养学生文明礼仪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目标与评价指标的设立目的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教师礼仪的基本目标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举止大方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态度亲切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教师应保持整洁的仪表，穿着得体，符合职业身份。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教师的举止应稳重、端庄，展现出良好的教养和风范。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教师应以亲切、友善的态度与学生相处，让学生感受到温暖和关怀。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塑造良好的教师形象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建立和谐的师生关系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教师应耐心倾听学生的想法和意见，理解学生的需求和感受。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教师应公正对待每一位学生，不偏袒、不歧视，营造公平的教育环境。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教师应尊重学生的个性、人格和权益，关注学生的成长和发展。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营造优雅的校园环境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教师应使用文明、规范的语言，引导学生养成良好的语言习惯。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教师应带头爱护校园环境，倡导学生共同维护整洁、美丽的校园。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教师应通过自身言行和教学活动，营造积极向上、充满文化气息的校园环境。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爱护环境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营造文化氛围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教师礼仪的具体评价指标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教师应穿着整洁、得体的服装，避免穿着过于随意或过于花哨的服装。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教师的发型应整齐、简洁，避免过于夸张或随意的发型。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教师应保持面部清洁，避免浓妆艳抹，以清新自然的形象出现在学生面前。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仪表整洁大方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教师应保持挺拔的站姿，不要倚靠墙壁或桌子，展现出自信、专业的形象。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777" b="2177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958" r="20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教师在坐着时应保持端正的坐姿，不要翘二郎腿或趴在桌子上，以免给学生留下不良印象。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教师在行走时应保持稳健的步伐和姿态，不要奔跑或大声喧哗，以维护良好的教育形象。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行走稳健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举止文雅得体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https://d.book118.com/615101114103011034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2024-08-29T16:14:08.025</cp:lastPrinted>
  <dcterms:created xsi:type="dcterms:W3CDTF">2024-08-29T08:14:08Z</dcterms:created>
  <dcterms:modified xsi:type="dcterms:W3CDTF">2024-08-29T08:14:09Z</dcterms:modified>
</cp:coreProperties>
</file>