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90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76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D840A-E319-4A9F-BCB3-77562BA70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F1A37-01C4-489E-AEB4-32C1C0388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A2C0D-624B-4FC8-9121-222CB8314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902A53-52DF-49A0-BE08-39DF783DD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AEE4A1-E747-4D3A-BB62-013063D49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8183B0-0A92-4CB3-A972-809F6C6A7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B25C2A-05D2-4713-AA97-0E44061B2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1B12BA-C2FE-41DE-9CFD-0A92ABF64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247A61-36C5-47F6-AFFA-6691AA59D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AE8C2-A31B-4A75-9864-F2869718A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E8045-AAAB-440F-81D4-F9407DBD1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890" r:id="rId2"/>
    <p:sldLayoutId id="2147494891" r:id="rId3"/>
    <p:sldLayoutId id="2147494892" r:id="rId4"/>
    <p:sldLayoutId id="2147494893" r:id="rId5"/>
    <p:sldLayoutId id="2147494894" r:id="rId6"/>
    <p:sldLayoutId id="2147494895" r:id="rId7"/>
    <p:sldLayoutId id="2147494896" r:id="rId8"/>
    <p:sldLayoutId id="2147494897" r:id="rId9"/>
    <p:sldLayoutId id="2147494898" r:id="rId10"/>
    <p:sldLayoutId id="214749489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1030423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高等数学课件-D114对面积曲面积分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93980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107569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7830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202311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2136775"/>
            <a:ext cx="4293235" cy="80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高等数学课件-D114对面积曲面积分的概念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84416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308419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3175635"/>
            <a:ext cx="4293235" cy="802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高等数学课件-D114对面积曲面积分的计算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88302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412305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4192905"/>
            <a:ext cx="4293235" cy="80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高等数学课件-D114对面积曲面积分的应用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89966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5139690"/>
            <a:ext cx="109855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5209540"/>
            <a:ext cx="4293235" cy="802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高等数学课件-D114对面积曲面积分的扩展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91629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高等数学课件-D114对面积曲面积分的概念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面积曲面积分的定义</a:t>
            </a:r>
            <a:endParaRPr lang="zh-CN" altLang="en-US"/>
          </a:p>
        </p:txBody>
      </p:sp>
      <p:sp>
        <p:nvSpPr>
          <p:cNvPr id="104905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面积曲面积分是积分的一种，用于计算曲面上的积分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面积曲面积分的定义是：对于曲面S，函数f(x,y,z)在S上的积分定义为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面积曲面积分的公式为：∫∫f(x,y,z)dS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面积曲面积分的应用广泛，如计算曲面的面积、体积等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面积曲面积分的几何意义</a:t>
            </a:r>
            <a:endParaRPr lang="zh-CN" altLang="en-US"/>
          </a:p>
        </p:txBody>
      </p:sp>
      <p:sp>
        <p:nvSpPr>
          <p:cNvPr id="104911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面积曲面积分是描述曲面上积分的一种方法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面积曲面积分可以用来计算曲面上的面积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面积曲面积分可以用来计算曲面上的体积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面积曲面积分可以用来计算曲面上的质量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面积曲面积分的计算方法</a:t>
            </a:r>
            <a:endParaRPr lang="zh-CN" altLang="en-US"/>
          </a:p>
        </p:txBody>
      </p:sp>
      <p:sp>
        <p:nvSpPr>
          <p:cNvPr id="104917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确定积分区域：选择合适的坐标系，确定积分区域的边界和范围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确定积分函数：选择合适的积分函数，如x^2+y^2+z^2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确定积分变量：选择合适的积分变量，如x,y,z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计算积分：根据积分公式，计算积分值，如∫∫∫(x^2+y^2+z^2)dxdydz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4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高等数学课件-D114对面积曲面积分的计算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计算步骤和公式</a:t>
            </a:r>
            <a:endParaRPr lang="zh-CN" altLang="en-US"/>
          </a:p>
        </p:txBody>
      </p:sp>
      <p:sp>
        <p:nvSpPr>
          <p:cNvPr id="1049302" name="正文"/>
          <p:cNvSpPr txBox="1"/>
          <p:nvPr>
            <p:custDataLst>
              <p:tags r:id="rId2"/>
            </p:custDataLst>
          </p:nvPr>
        </p:nvSpPr>
        <p:spPr>
          <a:xfrm>
            <a:off x="2847421" y="136440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确定积分区域：选择合适的坐标系，确定积分区域的边界和形状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正文"/>
          <p:cNvSpPr txBox="1"/>
          <p:nvPr>
            <p:custDataLst>
              <p:tags r:id="rId3"/>
            </p:custDataLst>
          </p:nvPr>
        </p:nvSpPr>
        <p:spPr>
          <a:xfrm>
            <a:off x="2847421" y="235297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确定积分函数：选择合适的函数，确定积分函数的表达式和性质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正文"/>
          <p:cNvSpPr txBox="1"/>
          <p:nvPr>
            <p:custDataLst>
              <p:tags r:id="rId4"/>
            </p:custDataLst>
          </p:nvPr>
        </p:nvSpPr>
        <p:spPr>
          <a:xfrm>
            <a:off x="2847421" y="334153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确定积分变量：选择合适的积分变量，确定积分变量的范围和性质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正文"/>
          <p:cNvSpPr txBox="1"/>
          <p:nvPr>
            <p:custDataLst>
              <p:tags r:id="rId5"/>
            </p:custDataLst>
          </p:nvPr>
        </p:nvSpPr>
        <p:spPr>
          <a:xfrm>
            <a:off x="2847421" y="433010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计算积分：使用积分公式，计算积分结果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正文"/>
          <p:cNvSpPr txBox="1"/>
          <p:nvPr>
            <p:custDataLst>
              <p:tags r:id="rId6"/>
            </p:custDataLst>
          </p:nvPr>
        </p:nvSpPr>
        <p:spPr>
          <a:xfrm>
            <a:off x="2847421" y="531867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验证结果：使用其他方法或工具，验证积分结果的正确性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计算实例</a:t>
            </a:r>
            <a:endParaRPr lang="zh-CN" altLang="en-US"/>
          </a:p>
        </p:txBody>
      </p:sp>
      <p:sp>
        <p:nvSpPr>
          <p:cNvPr id="1049352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41667"/>
          </a:bodyPr>
          <a:lstStyle/>
          <a:p>
            <a:r>
              <a:rPr lang="zh-CN" altLang="en-US"/>
              <a:t>计算曲面积分：使用积分公式，将曲面积分分解为多个部分</a:t>
            </a:r>
            <a:endParaRPr lang="zh-CN" altLang="en-US"/>
          </a:p>
          <a:p>
            <a:r>
              <a:rPr lang="zh-CN" altLang="en-US"/>
              <a:t>计算每个部分的积分：使用积分公式，将每个部分的积分分解为多个部分</a:t>
            </a:r>
            <a:endParaRPr lang="zh-CN" altLang="en-US"/>
          </a:p>
          <a:p>
            <a:r>
              <a:rPr lang="zh-CN" altLang="en-US"/>
              <a:t>计算每个部分的积分：使用积分公式，将每个部分的积分分解为多个部分</a:t>
            </a:r>
            <a:endParaRPr lang="zh-CN" altLang="en-US"/>
          </a:p>
          <a:p>
            <a:r>
              <a:rPr lang="zh-CN" altLang="en-US"/>
              <a:t>计算每个部分的积分：使用积分公式，将每个部分的积分分解为多个部分</a:t>
            </a:r>
            <a:endParaRPr lang="zh-CN" altLang="en-US"/>
          </a:p>
          <a:p>
            <a:r>
              <a:rPr lang="zh-CN" altLang="en-US"/>
              <a:t>计算每个部分的积分：使用积分公式，将每个部分的积分分解为多个部分</a:t>
            </a:r>
            <a:endParaRPr lang="zh-CN" altLang="en-US"/>
          </a:p>
          <a:p>
            <a:r>
              <a:rPr lang="zh-CN" altLang="en-US"/>
              <a:t>计算每个部分的积分：使用积分公式，将每个部分的积分分解为多个部分</a:t>
            </a:r>
            <a:endParaRPr lang="zh-CN" altLang="en-US"/>
          </a:p>
          <a:p>
            <a:r>
              <a:rPr lang="zh-CN" altLang="en-US"/>
              <a:t>计算每个部分的积分：使用积分公式，将每个部分的积分分解为多个部分</a:t>
            </a:r>
            <a:endParaRPr lang="zh-CN" altLang="en-US"/>
          </a:p>
          <a:p>
            <a:r>
              <a:rPr lang="zh-CN" altLang="en-US"/>
              <a:t>计算每个部分的积分：使用积分公式，将每个部分的积分分解为多个部分</a:t>
            </a:r>
            <a:endParaRPr lang="zh-CN" altLang="en-US"/>
          </a:p>
          <a:p>
            <a:r>
              <a:rPr lang="zh-CN" altLang="en-US"/>
              <a:t>计算每个部分的积分：使用积分公式，将每个部分的积分分解为多个部分</a:t>
            </a:r>
            <a:endParaRPr lang="zh-CN" altLang="en-US"/>
          </a:p>
          <a:p>
            <a:r>
              <a:rPr lang="zh-CN" altLang="en-US"/>
              <a:t>计算每个部分的积分：使用积分公式，将每个部分的积分分解为多个部分</a:t>
            </a:r>
            <a:endParaRPr lang="zh-CN" altLang="en-US"/>
          </a:p>
          <a:p>
            <a:r>
              <a:rPr lang="zh-CN" altLang="en-US"/>
              <a:t>计算每个部分的积分：使用积分公式，将每个部分的积分分解为多个部分</a:t>
            </a:r>
            <a:endParaRPr lang="zh-CN" altLang="en-US"/>
          </a:p>
          <a:p>
            <a:r>
              <a:rPr lang="zh-CN" altLang="en-US"/>
              <a:t>计算每个部分的积分：使用积分公式，将每个部分的积分分解为多个部分</a:t>
            </a:r>
            <a:endParaRPr lang="zh-CN" altLang="en-US"/>
          </a:p>
          <a:p>
            <a:r>
              <a:rPr lang="zh-CN" altLang="en-US"/>
              <a:t>计算每个部分的积分：使用积分公式，将每个部分的积分分解为多个部分</a:t>
            </a:r>
            <a:endParaRPr lang="zh-CN" altLang="en-US"/>
          </a:p>
          <a:p>
            <a:r>
              <a:rPr lang="zh-CN" altLang="en-US"/>
              <a:t>计算每个部分的积分：使用积分公式，将每个部分的积分分解为多个部分</a:t>
            </a:r>
            <a:endParaRPr lang="zh-CN" altLang="en-US"/>
          </a:p>
          <a:p>
            <a:r>
              <a:rPr lang="zh-CN" altLang="en-US"/>
              <a:t>计算每个部分的积分：使用积分公式，将每个部分的积分分解为多个部分</a:t>
            </a:r>
            <a:endParaRPr lang="zh-CN" altLang="en-US"/>
          </a:p>
          <a:p>
            <a:r>
              <a:rPr lang="zh-CN" altLang="en-US"/>
              <a:t>计算每个部分的积分：使用积分公式，将每个部分的积分分解为多个部分</a:t>
            </a:r>
            <a:endParaRPr lang="zh-CN" altLang="en-US"/>
          </a:p>
          <a:p>
            <a:r>
              <a:rPr lang="zh-CN" altLang="en-US"/>
              <a:t>计算每个部分的积分：使用积分公式，将每个部分的积分分解为多个部分</a:t>
            </a:r>
            <a:endParaRPr lang="zh-CN" altLang="en-US"/>
          </a:p>
          <a:p>
            <a:r>
              <a:rPr lang="zh-CN" altLang="en-US"/>
              <a:t>计算每个部分的积分：使用积分公式，将每个部分的积分分解为多个部分</a:t>
            </a:r>
            <a:endParaRPr lang="zh-CN" altLang="en-US"/>
          </a:p>
          <a:p>
            <a:r>
              <a:rPr lang="zh-CN" altLang="en-US"/>
              <a:t>计算每个部分的积分：使用积分公式，将每个部分的积分分解为多个部分</a:t>
            </a:r>
            <a:endParaRPr lang="zh-CN" altLang="en-US"/>
          </a:p>
          <a:p>
            <a:r>
              <a:rPr lang="zh-CN" altLang="en-US"/>
              <a:t>计算每个部分的积分：使用积分公式，将每个部分的积分分解为多个部分</a:t>
            </a:r>
            <a:endParaRPr lang="zh-CN" altLang="en-US"/>
          </a:p>
          <a:p>
            <a:r>
              <a:rPr lang="zh-CN" altLang="en-US"/>
              <a:t>计算每个部分的积分：使用积分公式，将每个部分的积分分解为多个部分</a:t>
            </a:r>
            <a:endParaRPr lang="zh-CN" altLang="en-US"/>
          </a:p>
          <a:p>
            <a:r>
              <a:rPr lang="zh-CN" altLang="en-US"/>
              <a:t>计算每个部分的积分：使用积分公式，将每个部分的积分分解为多个部分</a:t>
            </a:r>
            <a:endParaRPr lang="zh-CN" altLang="en-US"/>
          </a:p>
          <a:p>
            <a:r>
              <a:rPr lang="zh-CN" altLang="en-US"/>
              <a:t>计算每个部分的积分：使用积分公式，将每个部分的积分分解为多个部分</a:t>
            </a:r>
            <a:endParaRPr lang="zh-CN" altLang="en-US"/>
          </a:p>
          <a:p>
            <a:r>
              <a:rPr lang="zh-CN" altLang="en-US"/>
              <a:t>计算每个部分的积分：使用积分公式，将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https://d.book118.com/615103042332011034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0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70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高等数学课件-D114对面积曲面积分</vt:lpstr>
      <vt:lpstr>目录</vt:lpstr>
      <vt:lpstr>单击此处添加章节标题</vt:lpstr>
      <vt:lpstr>高等数学课件-D114对面积曲面积分的概念</vt:lpstr>
      <vt:lpstr>面积曲面积分的定义</vt:lpstr>
      <vt:lpstr>面积曲面积分的几何意义</vt:lpstr>
      <vt:lpstr>面积曲面积分的计算方法</vt:lpstr>
      <vt:lpstr>高等数学课件-D114对面积曲面积分的计算</vt:lpstr>
      <vt:lpstr>计算步骤和公式</vt:lpstr>
      <vt:lpstr>计算实例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2024-08-30T17:00:04.853</cp:lastPrinted>
  <dcterms:created xsi:type="dcterms:W3CDTF">2024-08-30T09:00:04Z</dcterms:created>
  <dcterms:modified xsi:type="dcterms:W3CDTF">2024-08-30T09:00:06Z</dcterms:modified>
</cp:coreProperties>
</file>