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19BC1-2642-4A96-B6DB-98B495066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6699D-67C2-41CA-8F0C-C390DA097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6E45B-B072-4E44-8290-67996CE0D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9D8ED-4C8F-46A5-8DFD-1174C7101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A1A5EA-A569-4222-BBC7-A11BEA525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4B3620-AD06-4BF7-A666-D8C9EA282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7BFC26-A1E7-405A-AF4C-F4795B385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B0ED5-930F-4A1E-B32D-6F0EFE2A1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B7DF8-5A6C-432B-8260-D0041839B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B6303-F6CA-4BB1-A7B0-D0F3E6450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089A8-7DF8-45DF-A4AE-7238D761C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0321020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国家基本药物制度护理课件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国家基本药物制度概述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国家基本药物制度与护理工作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国家基本药物制度在护理实践中的应用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国家基本药物制度对护理工作的挑战与对策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国家基本药物制度的发展趋势与展望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国家基本药物制度概述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本药物制度是指国家按照合理布局、中西药并重、临床必需、安全有效、价格合理、使用方便、剂型适宜、保证供应、保障基本用药的原则，结合我国用药特点，参照国际经验，建立的国家基本药物目录遴选调整管理机制，以及保证基本药物供应保障、规范药品使用和管理的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国家基本药物制度具有临床必需、安全有效、价格合理、使用方便、剂型适宜、保证供应的特点，旨在保障人民基本用药权益。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建立国家基本药物制度，确保基本药物的及时供应和合理使用，提高医疗卫生服务水平和效益，满足人民群众的基本医疗卫生需求。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国家基本药物制度有助于规范药品生产、流通和使用环节，降低药品价格，减轻患者负担，提高医疗卫生资源利用效率，促进医疗卫生事业的可持续发展。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我国于2009年正式启动国家基本药物制度建设工作，初步建立了国家基本药物目录遴选调整管理机制。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初步建立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随着医疗卫生改革的深入推进，国家基本药物制度不断完善，逐步覆盖到基层医疗卫生机构和公立医院。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我国积极参与国际药品监管合作与交流，借鉴国际经验，推动国家基本药物制度的国际化发展。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国家基本药物制度与护理工作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总结词：明确分类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详细描述：根据药物的种类、用途和使用方法，将护理工作中的药物进行明确分类，方便管理和使用。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总结词：规范使用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详细描述：根据药物的特点和使用要求，制定规范的使用流程和操作标准，确保药物使用的安全性和有效性。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总结词：加强培训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详细描述：定期开展药物使用培训，提高护理人员的药物知识和使用技能，确保药物使用的正确性和合理性。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护理工作中药物的分类与使用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总结词：严格管理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详细描述：建立完善的药物管理制度，明确药物的验收、储存、保管和发放等环节的责任和要求，确保药物的安全和有效。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总结词：科学储存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详细描述：根据药物的特点和储存要求，采用科学的储存方法和设施，确保药物的质量和稳定性。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总结词：定期检查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详细描述：定期对药物进行检查和盘点，及时发现和处理过期、损坏和不合格的药物，确保药物的安全性和有效性。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药物的管理与储存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药物的采购与分发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总结词：合理采购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详细描述：根据临床需求和药物库存情况，制定合理的采购计划和预算，确保药物的及时供应和质量可靠。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总结词：规范分发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详细描述：建立规范的分发流程和登记制度，确保药物的正确发放和使用，防止药物的流失和滥用。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https://d.book118.com/615103210200011043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2024-09-05T08:18:37.547</cp:lastPrinted>
  <dcterms:created xsi:type="dcterms:W3CDTF">2024-09-05T00:18:37Z</dcterms:created>
  <dcterms:modified xsi:type="dcterms:W3CDTF">2024-09-05T00:18:39Z</dcterms:modified>
</cp:coreProperties>
</file>