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52C71-B3BF-45B4-B83D-A10BE5FC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1C10F-CE2E-4929-93BE-027CAF5C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079EF-36B3-4182-A2DA-4B1222CB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216E7-96A4-4B8E-AB64-CC0F5911E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163AD8-C133-4637-934A-BBD3B1BA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060A8-94CB-4427-8BBB-618C1C30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E6187D-2AEE-48BD-A397-16DF794C7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1FDE9-9DE3-4AB0-9AEB-6B61505B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9C6BD-9A79-4AC8-A689-D340607E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645A4-E219-4EA0-8C93-8F852871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A3B59-A6ED-4D59-948F-E49F0F0B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04201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scm供应链管理知识概要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供应链与供应链管理基本概念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需求预测与计划制定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采购策略与供应商管理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库存管理与优化技术探讨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物流配送与运输管理优化方案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信息系统在供应链管理中的应用实践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绿色供应链与可持续发展战略部署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供应链与供应链管理基本概念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供应链定义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供应链的构成要素包括供应商、制造商、仓库、配送中心和渠道商等。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构成要素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供应链定义及构成要素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管理的目标是在满足客户需要的前提下，对整个供应链（从供货商，制造商，分销商到消费者）的各个环节进行综合管理，例如从采购、物料管理、生产、配送、营销到消费者的整个供应链的货物流、信息流和资金流，把物流与库存成本降到最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供应链管理的原则包括以客户为中心、强调企业的核心竞争力、相互协作的双赢理念、优化信息流程以及重视物流网络的规划与设计等。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供应链管理目标与原则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供应链类型及特点分析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型：供应链可以根据不同的标准进行分类，如根据范围不同可以分为内部供应链和外部供应链；根据稳定性不同可以分为稳定的和动态的供应链；根据容量和需求不同可以分为平衡的供应链和倾斜的供应链；根据功能性不同可以分为有效性供应链和反应性供应链；根据企业地位不同可以分为盟主型供应链和非盟主型供应链；根据供需关系不同可以分为推动式供应链和拉动式供应链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分析：不同类型的供应链具有不同的特点。例如，稳定的供应链是基于相对稳定、单一的市场需求而组成的，而动态供应链则是基于相对频繁变化、复杂的需求而组成的。倾斜的供应链中，当市场需求变化大时，企业生产能力有余或不足，而平衡的供应链中市场需求变化较小，企业生产能力能够稳定满足需求。有效性供应链主要体现供应链的物理功能，即以最低的成本将原材料转化成零部件、半成品、产品，以及在供应链中的运输等；反应性供应链主要体现供应链的市场中介的功能，即把产品分配到满足用户需求的市场，对未预知的需求做出快速反应等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需求预测与计划制定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因果分析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通过分析影响需求的因素来预测需求，适用于需求受外部因素影响较大的产品。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人工智能与机器学习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利用算法和模型对历史数据进行学习，预测未来需求，适用于数据量较大且需求模式复杂的产品。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时间序列分析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基于历史数据预测未来需求，适用于需求模式相对稳定的产品。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需求预测方法及应用场景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制定销售计划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制定生产计划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制定采购计划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关键要素包括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计划制定流程与关键要素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根据需求预测结果，制定产品销售计划，包括销售目标、销售策略等。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根据生产计划和库存情况，制定原材料和零部件的采购计划。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根据销售计划，制定产品生产计划，包括生产数量、生产时间、生产资源等。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需求预测的准确性、生产能力的可靠性、采购成本的合理性等。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供应链各成员共同制定计划，确保计划的协调一致。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协同计划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供应链各成员共享需求信息，共同进行需求预测，提高预测准确性。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协同预测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供应链各成员根据需求和库存情况，共同制定补货策略，确保库存水平合理。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协同补货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提高供应链响应速度、降低库存成本、提高客户满意度等。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CPFR策略的优势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协同计划、预测和补货（CPFR）策略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采购策略与供应商管理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混合采购策略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结合集中采购和分散采购的优点，根据物资特性和需求情况灵活选择。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集中采购策略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通过集中需求，提高采购规模，降低采购成本。适用于标准化、通用性强的物资。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分散采购策略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由各个需求部门自行采购，灵活性高，但可能导致采购成本上升。适用于个性化、非标准物资。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采购策略类型及选择依据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根据供应商提供的资料、业绩、声誉等进行初步评估。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初步筛选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现场考察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综合评价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选择决策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对初步筛选合格的供应商进行现场考察，了解其生产能力、质量控制、管理水平等。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结合初步筛选和现场考察结果，对供应商进行综合评价，包括价格、质量、交货期、服务等方面。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根据综合评价结果，选择最符合采购需求的供应商。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供应商评估与选择方法论述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合同签订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建立信息共享机制，促进双方沟通与合作。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定期评价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长期合作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建立长期合作关系，共同应对市场变化和挑战。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明确双方的权利和义务，建立法律保障。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定期对供应商进行评价，及时发现问题并改进。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供应商关系建立和维护措施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库存管理与优化技术探讨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https://d.book118.com/615104201210011101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2024-09-10T01:04:45.153</cp:lastPrinted>
  <dcterms:created xsi:type="dcterms:W3CDTF">2024-09-09T17:04:45Z</dcterms:created>
  <dcterms:modified xsi:type="dcterms:W3CDTF">2024-09-09T17:04:47Z</dcterms:modified>
</cp:coreProperties>
</file>