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343304-1B0D-430B-A352-699C94620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36C57-B81F-49B1-9D84-FBA6794F2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52206-9D0D-448F-B517-99C0A4DF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B083A-1619-4E46-B4F9-50E20CC0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ACC0E9-EAFC-4014-8714-CCF2D68A5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4DDA2-FDE9-42ED-A2C5-EF3DB40E7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EA13EE-770C-4CED-969B-1A27660C6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E46AC9-6AE9-4A77-95B5-800386E3C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5C9C16-C752-4109-A1A6-7B8EC3925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6D8EE-BC71-4CFB-BAE6-784D76B22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1CDDF-E590-4AA0-B5ED-680B0AEDD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0424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开题报告PPT汇报\n## 1.护理开题报告的重要性及目的\n### 1.1护理开题报告在研究过程中的作用\n### 1.2护理开题报告的目的和意义\n### 1.3护理开题报告与论文的关系\n## 2.护理开题报告的基本结构及内容\n### 2.1护理开题报告的基本结构\n### 2.2护理开题报告的主要内容\n### 2.3护理开题报告的撰写技巧\n## 3.护理开题报告的选题策略与方法\n### 3.1护理开题报告的选题原则\n### 3.2护理开题报告的选题方法\n### 3.3护理开题报告的选题案例分析\n## 4.护理开题报告的研究设计与方法\n### 4.1护理开题报告的研究设计\n### 4.2护理开题报告的研究方法\n### 4.3护理开题报告的研究对象与样本\n## 5.护理开题报告的预期成果与贡献\n### 5.1护理开题报告的预期成果\n### 5.2护理开题报告的学术贡献\n### 5.3护理开题报告的社会应用价值\n## 6.护理开题报告的答辩与评估\n### 6.1护理开题报告的答辩流程\n### 6.2护理开题报告的评估标准\n### 6.3护理开题报告的答辩技巧与注意事项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护理开题报告PPT汇报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护理开题报告的重要性及目的</a:t>
            </a:r>
            <a:endParaRPr/>
          </a:p>
        </p:txBody>
      </p:sp>
      <p:sp>
        <p:nvSpPr>
          <p:cNvPr id="1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明确研究目标与意义</a:t>
                </a:r>
                <a:endParaRPr/>
              </a:p>
            </p:txBody>
          </p:sp>
          <p:sp>
            <p:nvSpPr>
              <p:cNvPr id="22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为研究提供方向和指导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保证研究内容的合理性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提高研究效率与质量</a:t>
                </a:r>
                <a:endParaRPr/>
              </a:p>
            </p:txBody>
          </p:sp>
        </p:grpSp>
        <p:grpSp>
          <p:nvGrpSpPr>
            <p:cNvPr id="22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规范研究过程与方法</a:t>
                </a:r>
                <a:endParaRPr/>
              </a:p>
            </p:txBody>
          </p:sp>
          <p:sp>
            <p:nvSpPr>
              <p:cNvPr id="2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确保研究的科学性和严谨性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有助于研究过程的顺利进行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便于他人对研究进行评价与监督</a:t>
                </a:r>
                <a:endParaRPr/>
              </a:p>
            </p:txBody>
          </p:sp>
        </p:grpSp>
        <p:grpSp>
          <p:nvGrpSpPr>
            <p:cNvPr id="22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2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锻炼研究者能力</a:t>
                </a:r>
                <a:endParaRPr/>
              </a:p>
            </p:txBody>
          </p:sp>
          <p:sp>
            <p:nvSpPr>
              <p:cNvPr id="22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提高研究者的独立思考能力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培养研究者的学术素养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增强研究者的团队协作精神</a:t>
                </a:r>
                <a:endParaRPr/>
              </a:p>
            </p:txBody>
          </p: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护理开题报告在研究过程中的作用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提高研究质量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确保研究具有学术价值和应用价值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为研究提供充足的理论和实践依据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有助于研究者形成严谨的研究态度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促进学术交流与合作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为研究者提供展示研究成果的平台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有助于研究者了解学术前沿动态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增进研究者之间的沟通与合作</a:t>
                </a:r>
                <a:endParaRPr/>
              </a:p>
            </p:txBody>
          </p:sp>
          <p:pic>
            <p:nvPicPr>
              <p:cNvPr id="24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提高研究者的综合素质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培养研究者的创新意识和创新能力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提高研究者的学术素养和学术道德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增强研究者的责任感和使命感</a:t>
                </a:r>
                <a:endParaRPr/>
              </a:p>
            </p:txBody>
          </p:sp>
          <p:pic>
            <p:nvPicPr>
              <p:cNvPr id="24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为论文提供研究框架和思路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确保论文内容的完整性和系统性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有助于研究者明确研究方向和目标</a:t>
                </a:r>
                <a:endParaRPr/>
              </a:p>
            </p:txBody>
          </p:sp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护理开题报告是论文的前期准备</a:t>
                </a:r>
                <a:endParaRPr/>
              </a:p>
            </p:txBody>
          </p:sp>
        </p:grpSp>
        <p:grpSp>
          <p:nvGrpSpPr>
            <p:cNvPr id="25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开题报告的研究内容与论文主题一致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开题报告的研究方法与论文方法相似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开题报告的预期成果与论文结论相呼应</a:t>
                </a:r>
                <a:endParaRPr/>
              </a:p>
            </p:txBody>
          </p:sp>
          <p:sp>
            <p:nvSpPr>
              <p:cNvPr id="25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护理开题报告与论文相互关联</a:t>
                </a:r>
                <a:endParaRPr/>
              </a:p>
            </p:txBody>
          </p:sp>
          <p:sp>
            <p:nvSpPr>
              <p:cNvPr id="25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开题报告的研究思路为论文提供启示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开题报告的研究结果为论文提供依据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开题报告的研究问题为论文提供参考</a:t>
                </a:r>
                <a:endParaRPr/>
              </a:p>
            </p:txBody>
          </p:sp>
          <p:sp>
            <p:nvSpPr>
              <p:cNvPr id="26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护理开题报告对论文的参考价值</a:t>
                </a:r>
                <a:endParaRPr/>
              </a:p>
            </p:txBody>
          </p:sp>
          <p:sp>
            <p:nvSpPr>
              <p:cNvPr id="26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护理开题报告与论文的关系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护理开题报告的基本结构及内容</a:t>
            </a:r>
            <a:endParaRPr/>
          </a:p>
        </p:txBody>
      </p:sp>
      <p:sp>
        <p:nvSpPr>
          <p:cNvPr id="2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护理开题报告的基本结构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7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封面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课题名称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研究者姓名及单位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提交日期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摘要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研究背景与目的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研究内容与方法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预期成果与意义</a:t>
                </a:r>
                <a:endParaRPr/>
              </a:p>
            </p:txBody>
          </p:sp>
          <p:pic>
            <p:nvPicPr>
              <p:cNvPr id="2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标题及页码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主要内容摘要 -正文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文献综述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预期成果与贡献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研究进度安排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参考文献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文献类型及数量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92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引言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研究背景与意义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研究目的与意义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研究问题与假设</a:t>
                </a:r>
                <a:endParaRPr/>
              </a:p>
            </p:txBody>
          </p:sp>
          <p:pic>
            <p:nvPicPr>
              <p:cNvPr id="296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文献综述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护理领域研究现状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相关研究进展与评价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本研究理论基础</a:t>
                </a:r>
                <a:endParaRPr/>
              </a:p>
            </p:txBody>
          </p:sp>
          <p:pic>
            <p:nvPicPr>
              <p:cNvPr id="301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研究设计与方法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研究设计类型与选择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研究对象与样本</a:t>
                </a:r>
                <a:endParaRPr/>
              </a:p>
            </p:txBody>
          </p:sp>
          <p:pic>
            <p:nvPicPr>
              <p:cNvPr id="306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预期成果与贡献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预期研究成果与价值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学术贡献与社会应用价值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研究创新与特色</a:t>
                </a:r>
                <a:endParaRPr/>
              </a:p>
            </p:txBody>
          </p:sp>
          <p:pic>
            <p:nvPicPr>
              <p:cNvPr id="311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315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明确研究目标与意义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突出研究的创新性和实用性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避免研究内容过于宽泛或过于狭窄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保持研究目标与意义的连贯性</a:t>
                </a:r>
                <a:endParaRPr/>
              </a:p>
            </p:txBody>
          </p:sp>
          <p:pic>
            <p:nvPicPr>
              <p:cNvPr id="319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0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321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严谨的文献综述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客观评价相关研究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挖掘研究领域的空白与不足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为研究提供理论支持</a:t>
                </a:r>
                <a:endParaRPr/>
              </a:p>
            </p:txBody>
          </p:sp>
          <p:pic>
            <p:nvPicPr>
              <p:cNvPr id="324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25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326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合理的研究设计与方法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选择合适的研究设计类型与方法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确保研究具有可行性和有效性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突出研究的特点与优势</a:t>
                </a:r>
                <a:endParaRPr/>
              </a:p>
            </p:txBody>
          </p:sp>
          <p:pic>
            <p:nvPicPr>
              <p:cNvPr id="329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0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331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预期成果与贡献的表述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准确描述预期成果与价值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保持成果与贡献的客观性与可行性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突出研究的创新性与实用性</a:t>
                </a:r>
                <a:endParaRPr/>
              </a:p>
            </p:txBody>
          </p:sp>
          <p:pic>
            <p:nvPicPr>
              <p:cNvPr id="334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护理开题报告的撰写技巧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护理开题报告的选题策略与方法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选题应满足护理实践需求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研究结果具有实际应用价值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为护理政策制定提供参考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选题应具有新颖性和独特性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研究内容和方法具有创新性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为护理学科发展做出贡献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可行性原则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选题应具有实际操作性和可行性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研究资源和技术条件能够满足需求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研究周期和预期成果合理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护理开题报告的选题原则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文献分析法</a:t>
                </a:r>
                <a:endParaRPr/>
              </a:p>
            </p:txBody>
          </p:sp>
          <p:sp>
            <p:nvSpPr>
              <p:cNvPr id="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查阅护理相关文献资料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分析护理领域的研究热点与趋势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确定研究主题与方向</a:t>
                </a:r>
                <a:endParaRPr/>
              </a:p>
            </p:txBody>
          </p:sp>
        </p:grpSp>
        <p:grpSp>
          <p:nvGrpSpPr>
            <p:cNvPr id="3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调查研究法</a:t>
                </a:r>
                <a:endParaRPr/>
              </a:p>
            </p:txBody>
          </p:sp>
          <p:sp>
            <p:nvSpPr>
              <p:cNvPr id="3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对护理实践进行现场调查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收集护理工作中的问题与需求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确定研究选题与内容</a:t>
                </a:r>
                <a:endParaRPr/>
              </a:p>
            </p:txBody>
          </p:sp>
        </p:grpSp>
        <p:grpSp>
          <p:nvGrpSpPr>
            <p:cNvPr id="3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课题申报法</a:t>
                </a:r>
                <a:endParaRPr/>
              </a:p>
            </p:txBody>
          </p:sp>
          <p:sp>
            <p:nvSpPr>
              <p:cNvPr id="4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了解护理研究课题申报要求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撰写课题申请书与开题报告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通过评审与答辩获得课题资助</a:t>
                </a:r>
                <a:endParaRPr/>
              </a:p>
            </p:txBody>
          </p: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护理开题报告的选题方法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https://d.book118.com/615104240120011111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护理开题报告PPT汇报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2024-09-17T01:37:29.054</cp:lastPrinted>
  <dcterms:created xsi:type="dcterms:W3CDTF">2024-09-16T17:37:29Z</dcterms:created>
  <dcterms:modified xsi:type="dcterms:W3CDTF">2024-09-16T17:37:31Z</dcterms:modified>
</cp:coreProperties>
</file>