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7BADC-D7D5-408E-AC5A-E67E165B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49DFD-8B2F-47F8-8DFD-30AFC5E7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B6067-5553-4803-9614-B4A321333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C0E2D-04D9-4748-92EA-0C1A74D06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E5403-A03E-4EC9-BC92-72B13315B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5E872F-088E-4B72-AD8C-43F4137D0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CB7B4-BBF5-4D50-BB07-DD97CBDD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750BB-EEFD-4E41-AF5E-2777BCD8F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5A24C-EA00-4F02-BA7C-729B1C16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CD5E4-F7FD-4285-9B61-E30B1A2B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74716-6F4B-4DFE-B843-CF8402F2F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123320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国际海运物流系统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7" r="1947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国际海运物流是指利用海上运输方式，将货物从一国运至另一国的物流活动。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覆盖范围广泛、运输能力强、成本相对较低、运输时间长、受天气和季节影响较大。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国际海运物流的重要性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国际海运是全球贸易的主要运输方式，承担了大量货物的跨国运输任务，对于促进各国之间的经济合作和贸易往来具有重要意义。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相对于陆运和空运，海运成本较低，能够大幅降低企业的物流成本，提高经济效益。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保障供应链稳定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国际海运物流是全球供应链的重要组成部分，对于保障供应链的稳定运行具有关键作用。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促进海洋经济发展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国际海运物流的发展也促进了海洋经济的发展，如港口建设、船舶制造、海洋旅游等产业。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随着全球化进程加速，国际海运物流逐渐成为全球贸易的主要运输方式。集装箱运输的兴起进一步提高了海运效率。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21世纪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国际海运物流继续保持稳定发展，同时面临环保、安全等方面的挑战和机遇。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随着工业革命的推进，国际海运开始快速发展，船舶吨位和航行范围不断扩大。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国际海运物流的发展历程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国际海运物流系统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利用船舶在国际间运输货物，具有载量大、成本低的优势。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船舶运输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集装箱运输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采用标准化的集装箱进行装载和运输，提高了运输效率和安全性。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将海运与其他运输方式如铁路、公路、航空等相结合，实现国际货物的快速转运。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公共仓库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为货物提供临时存储和保管的场所，便于货物的中转和集散。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专用仓库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针对特定类型的货物提供专业化的存储和保管服务，如冷藏仓库、危险品仓库等。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采用先进的仓储管理系统，实现货物的快速进出、库存管理和优化。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使用专业的装卸设备如叉车、吊车等进行货物的装卸作业。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利用搬运车辆如拖车、输送带等实现货物的水平运输。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搬运车辆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根据货物的特性和运输需求，制定合理的装卸策略，提高作业效率。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装卸搬运系统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建立国际海运物流信息平台，实现信息的共享和交换。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物流信息平台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通过电子方式进行数据的交换和传输，提高信息传递的准确性和效率。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电子数据交换（EDI）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采用先进的物流信息系统，实现物流过程的可视化、监控和管理。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信息管理系统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https://d.book118.com/615112332000011103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2024-09-12T03:24:39.991</cp:lastPrinted>
  <dcterms:created xsi:type="dcterms:W3CDTF">2024-09-11T19:24:40Z</dcterms:created>
  <dcterms:modified xsi:type="dcterms:W3CDTF">2024-09-11T19:24:42Z</dcterms:modified>
</cp:coreProperties>
</file>