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6F540-695C-4463-8BF9-B6DBEBD52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1AE52-7ED1-4B52-B729-9CEA1E31D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418CA-D2F8-4761-B19F-ECB9844E2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647160-C4C2-41A6-8677-C9C8A8CEE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6859A1-FF0C-43B9-836C-B8411EC7B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32F9A7-F55E-46EE-844E-DDD22A8B2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86F63C-6942-4623-B2ED-D4FE4129C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ED11D8-9DD8-42FD-85C9-186C8F51E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79BCC8-9152-4A05-B888-62F5AA301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770D6-4748-407A-8BCB-A52869CB6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E92019-DEA3-49BF-A374-7324FC09F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11234414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老年人最需要什么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414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1139952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健康与医疗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生活质量与幸福感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社会支持与福利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文化娱乐与教育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养老服务与设施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社会认知与尊重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健康与医疗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增强健康意识，树立正确的健康观念，培养良好的生活习惯，是老年人最需要的。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老年人应该关注自己的身体健康状况，积极学习健康知识，了解常见疾病的预防和早期发现方法。同时，他们也应该注重饮食、运动、休息等方面的平衡，保持身心健康。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健康意识与健康教育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06" r="23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34" b="5534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了解并预防老年人常见疾病，如心血管疾病、糖尿病、骨质疏松等，是老年人保持健康的重要措施。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老年人应该注意控制血压、血糖、血脂等指标，预防心血管疾病和糖尿病等慢性疾病的发生。同时，定期进行体检和骨密度检测等检查，有助于早期发现和治疗骨质疏松等疾病。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老年人常见疾病与预防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4042" b="4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医疗保障和医疗服务是老年人最基本的需求之一，包括医疗保险、医疗设施和医疗服务等。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42093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和社会应该为老年人提供完善的医疗保险和福利制度，确保他们能够承担得起医疗费用。同时，医院和社区卫生服务中心等医疗机构也应该为老年人提供方便、优质的医疗服务，如家庭医生服务、定期健康检查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226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医疗保障与医疗服务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生活质量与幸福感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物质生活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老年人依然有基本的生活需求，如食物、衣物和住房等，保障他们的基本生活条件是首要考虑的。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精神生活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精神生活是老年人幸福感的重要来源，他们需要情感关怀、文化娱乐、社交活动等多样化的精神滋养。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物质生活与精神生活平衡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鼓励老年人参与社会活动，如志愿服务、教育培训等，可以让他们感受到自身的价值，并促进社会融入。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7695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社交互动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rgbClr val="031A3E">
                <a:alpha val="100000"/>
              </a:srgbClr>
            </a:solidFill>
            <a:prstDash val="solid"/>
            <a:tailEnd type="oval"/>
          </a:ln>
        </p:spPr>
      </p:cxnSp>
      <p:sp>
        <p:nvSpPr>
          <p:cNvPr id="11" name="TextBox 11"/>
          <p:cNvSpPr txBox="1"/>
          <p:nvPr/>
        </p:nvSpPr>
        <p:spPr>
          <a:xfrm>
            <a:off x="7817683" y="2931894"/>
            <a:ext cx="328924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提供社交平台和机会，让老年人与同龄人交流互动，分享生活经验和情感，有助于缓解孤独感。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社会参与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社会参与与社交互动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维护良好的家庭关系，包括夫妻关系、亲子关系等，对老年人的心理健康和生活质量至关重要。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倡导亲情的表达和传递，让老年人感受到家人的关爱和支持，增强他们的情感依靠和安全感。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23391" cy="81267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23391" cy="81267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亲情关爱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家庭关系与亲情关爱</a:t>
            </a:r>
          </a:p>
        </p:txBody>
      </p:sp>
      <p:sp>
        <p:nvSpPr>
          <p:cNvPr id="31" name="Freeform 31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社会支持与福利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老年人最基本的需求是生活保障，养老保险是满足这一需求的重要途径。政府应完善养老保险制度，确保老年人能够获得足够的养老金，维持生活水平。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养老保险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老年人容易患各种疾病，医疗保险能够减轻他们的医疗负担。政府应提供全面的医疗保险，包括门诊、住院、手术、药品等费用报销。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医疗保险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住房是老年人安享晚年的基础，政府应提供住房保障，如公租房、共有产权房等，让老年人有一个稳定的居住环境。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住房保障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2994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政府政策与福利保障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11" name="AutoShape 11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鼓励年轻人参与志愿服务，为老年人提供陪伴、照顾、关爱等服务，增进社会互助与情感交流。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志愿服务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老年协会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社区应组织各种文化、娱乐、健身活动，让老年人能够有一个丰富多彩的晚年生活。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成立老年协会，为老年人提供一个交流平台，让他们能够分享经验、互相帮助、共同进步。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社会组织与志愿者服务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https://d.book118.com/615112344141011040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2024-08-31T13:17:08.978</cp:lastPrinted>
  <dcterms:created xsi:type="dcterms:W3CDTF">2024-08-31T05:17:09Z</dcterms:created>
  <dcterms:modified xsi:type="dcterms:W3CDTF">2024-08-31T05:17:10Z</dcterms:modified>
</cp:coreProperties>
</file>