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D4D03-9ABE-4E32-820B-07B058C1B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0E16C-96FE-4674-A23D-B1A0A8BD7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46FA4-8904-4091-B150-03D39DC41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4430DB-065C-4612-8C86-74283F3AE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F629CE-3E88-4248-BE0A-56B394CD5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4377BD-1066-44CF-B89A-8A9FBCF90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300834-88AD-4A51-8DF5-3B3E04EF8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5237B-970F-4241-8FB6-10E8CC723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4CC45-7BAF-4127-9663-D6FA1ED90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7D46B-DD7F-49D0-AA7C-A0B028817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2D193-D563-453F-8BD0-98C28C116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1140111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电梯安全预防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电梯安全风险分析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电梯安全预防措施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电梯安全应急处理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电梯安全法律法规与标准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电梯安全基础知识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包括电动机、控制柜、曳引机等核心部件，负责提供动力和控制功能。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电梯机房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提供电梯上下移动的轨道和空间，通常有对重装置和导轨系统。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电梯井道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承载乘客的空间，包括内部装饰、照明、通风等设施。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电梯轿厢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包括门机、门板、开关门机构等，确保乘客安全进出轿厢。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电梯门系统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电梯的基本结构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通过曳引机驱动，使电梯轿厢在电梯井道中上下移动。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曳引系统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导轨和导靴确保电梯轿厢沿预定路径稳定运行。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导向系统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电动机提供动力，通过控制系统调节电梯的运行速度。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电力拖动系统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包括限速器、安全钳、缓冲器等装置，在紧急情况下保障乘客安全。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安全保护系统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453" r="1445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适用于高层建筑、公共场所等载客运输。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乘客电梯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载货电梯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医用电梯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观光电梯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适用于仓库、工厂等货物运输场所。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适用于医院等需要快速运输病患和医疗设备的场所。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适用于高层建筑或观光景区的观光用途。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电梯的种类和适用场景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电梯安全风险分析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机械事故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电梯机械部件故障或操作不当导致的夹人、碰撞等事故。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电气事故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电梯电气系统故障导致的触电、电击等事故。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撞击事故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电梯运行过程中与井道或其他物体发生碰撞。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困人事故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电梯故障导致乘客被困在电梯内。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坠落事故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电梯发生故障，乘客在电梯内跌落。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电梯事故类型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使用不当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乘客违规使用电梯，如超载、强行关门、乱按楼层按钮等。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设备老化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电梯使用年限过长，设备部件磨损、老化，导致性能下降。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维护不当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电梯未按规定进行定期维护保养，或维护保养工作不到位。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管理不善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电梯安全管理不到位，如未建立安全管理制度、未配备安全管理人员等。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设计缺陷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电梯设计存在缺陷，如井道尺寸过小、电梯门防夹装置失效等。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电梯事故原因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29" r="2562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电梯事故可能导致乘客受伤甚至死亡。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人身伤害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电梯事故可能导致电梯设备损坏，造成财产损失。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电梯事故可能导致电梯停运，影响乘客的正常出行。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影响正常出行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电梯事故可能引发社会关注，影响企业形象和声誉。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电梯事故后果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电梯安全预防措施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https://d.book118.com/615114011121011111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2024-09-17T02:22:39.698</cp:lastPrinted>
  <dcterms:created xsi:type="dcterms:W3CDTF">2024-09-16T18:22:39Z</dcterms:created>
  <dcterms:modified xsi:type="dcterms:W3CDTF">2024-09-16T18:22:41Z</dcterms:modified>
</cp:coreProperties>
</file>