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1BF04-1342-45ED-94F1-A7BDF194B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41F33-B439-4359-BF97-3488F66F8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CAC9C-7F49-4AED-B34E-FE9432485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E13D55-A775-4631-978C-601574743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700855-7FEE-400C-AE77-CD74C052E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C70A50-2742-4F64-B438-0CC448E5F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8823C1-258B-4593-B697-8C3D56A11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B7664-D1DB-4FED-B780-40D3F04E2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CD772-6FF4-4D55-BCC9-B6C7B9B34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7825A-5774-4D30-A00F-2EBA90BD3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7F192-487A-4559-A1AB-45C4DBB1D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114200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93企业安全管理的政府合作与监管合规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政府合作重要性及现状分析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监管合规要求及政策解读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企业安全管理体系建设与实践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政府合作策略选择与实施方案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监管合规风险防范与应对措施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政府合作重要性及现状分析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政府合作可以为企业提供政策支持和指导，帮助企业了解并遵守相关法律法规，确保企业安全管理的合规性。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042" r="11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政府合作可以促进企业与政府之间的资源共享，包括技术、人才、资金等方面的支持，提升企业安全管理水平。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政府合作有助于企业及时获取安全风险信息，加强风险防控和应对能力，保障企业生产经营安全。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风险防控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政府合作意义及作用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569" b="45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当前政府合作现状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合作机制初步建立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目前，企业与政府之间的合作机制已经初步建立，政府积极推动企业安全管理工作的开展，为企业提供必要的支持和指导。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合作领域不断拓展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政府合作领域不断拓展，涉及安全生产、环境保护、消防安全等多个方面，促进企业全面提升安全管理水平。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合作效果逐步显现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通过政府合作，企业在安全管理方面取得了显著成效，事故率不断下降，安全保障能力得到增强。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合作深度不够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当前政府与企业之间的合作深度不够，政策支持、资源共享等方面仍有待加强。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信息沟通不畅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政府与企业之间信息沟通不畅，导致企业难以及时获取政策信息和安全风险提示。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企业主动性不足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部分企业在与政府合作中主动性不足，缺乏积极参与和合作意识，影响了合作效果。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监管合规要求及政策解读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《中华人民共和国环境保护法》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要求企业采取有效措施防治环境污染，保护生态环境，实现可持续发展。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明确企业安全生产的主体责任，强化政府监管职责，加大对违法行为的惩处力度。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《中华人民共和国消防法》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规定企业应当履行消防安全职责，保障消防安全，提高火灾防控能力。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国家法律法规要求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推动企业建立健全安全生产管理体系，提高安全生产水平。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《企业安全生产标准化基本规范》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规范消防安全标志的设置和管理，提高火灾防控能力。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《消防安全标志设置要求》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加强危险化学品的安全管理，预防和减少危险化学品事故。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《危险化学品安全管理条例》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行业标准与规范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80" b="218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政府相关部门对安全生产、消防、环保等政策法规进行解读，指导企业合规经营。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通过对典型安全事故案例的分析，总结经验教训，推动企业加强安全管理，防范类似事故发生。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政策解读与案例分析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政策解读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企业安全管理体系建设与实践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组织架构与职责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建立专门的安全管理机构，明确各级管理人员和员工的安全职责，形成全员参与的安全管理格局。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安全管理制度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制定完善的安全管理制度，包括安全检查、隐患排查、事故报告与处理等方面，确保企业安全工作的规范化、制度化。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政策法规依据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遵循国家、地方和行业相关法律法规、标准规范，确保企业安全管理体系的合规性。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安全管理体系框架设计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对企业生产经营活动中存在的危险源进行全面辨识，评估其可能导致的风险。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采用科学的风险评估方法，对辨识出的危险源进行定量或定性评估，制定相应的风险控制措施。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应急管理能力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建立健全应急管理体系，提高企业对突发事件的应对能力，减少事故损失。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关键要素识别与评估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https://d.book118.com/615114200134011122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2024-09-25T21:23:53.865</cp:lastPrinted>
  <dcterms:created xsi:type="dcterms:W3CDTF">2024-09-25T13:23:53Z</dcterms:created>
  <dcterms:modified xsi:type="dcterms:W3CDTF">2024-09-25T13:23:55Z</dcterms:modified>
</cp:coreProperties>
</file>