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86CBB1-D8A0-4F69-BF8F-8E06E858A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E80C9-676E-4BC6-BDCA-C4C7D36B5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1AA39-5076-4312-A709-D9437E4E8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36DFE4-BAEE-4F9D-9669-0746F9B58E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D9D813-51A9-498E-BF87-77E831BCC7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D9A5BB-2D2E-498B-A0F5-50BF518178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553F91-9442-4A2A-A0A0-21A34BEE4C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A27CE-BB7A-4BF6-A89E-C58320A73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0C0FB-1EAC-49A4-8F69-89472B731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A2997-7563-4457-8EC4-883359F74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CCF9A-C29A-4789-9FD9-F64A8EBAE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123110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审计专业《知识点3.3.2利润表定比趋势分析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利润表基本概念及结构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定比趋势分析方法论述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实例：某公司利润表定比趋势分析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风险点识别与应对策略探讨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了解利润表定比趋势分析的基本概念和原理</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掌握利润表定比趋势分析的方法和步骤</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通过实例分析，加深对利润表定比趋势分析的理解和应用</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帮助企业内部管理人员发现问题并采取措施</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揭示企业盈利能力的变化趋势</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为投资者和债权人提供决策依据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利润表定比趋势分析的意义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润表定比趋势分析可以为投资者和债权人提供决策依据。投资者和债权人在进行投资决策和信贷决策时，通常会关注企业的盈利能力和财务状况。通过利润表定比趋势分析，他们可以了解企业过去和现在的盈利状况，预测企业未来的发展趋势，从而做出更加明智的决策。</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促进企业财务报告的透明度和公信力</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润表定比趋势分析可以揭示企业盈利能力的变化趋势。通过对连续数期的利润表数据进行比较，可以观察企业各项利润指标的增减变动情况，从而判断企业盈利能力的变化趋势。这对于投资者和债权人来说非常重要，因为他们需要了解企业的盈利能力和未来发展趋势，以便做出正确的投资决策和信贷决策。</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利润表定比趋势分析的意义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润表定比趋势分析可以帮助企业内部管理人员发现问题并采取措施。企业内部管理人员需要时刻关注企业的经营状况和财务状况，以便及时发现问题并采取措施。通过利润表定比趋势分析，他们可以发现企业盈利能力的异常变化，及时查明原因并采取相应措施，以保证企业的稳定发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利润表定比趋势分析可以促进企业财务报告的透明度和公信力。企业财务报告是企业对外披露财务状况和经营成果的重要途径，其透明度和公信力对于企业的声誉和信誉至关重要。通过利润表定比趋势分析，企业可以展示其盈利能力的变化趋势和未来发展前景，增强投资者和债权人对企业的信心和信任，提高企业的声誉和信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利润表定比趋势分析的意义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利润表基本概念及结构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利润表定义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利润表是反映企业在一定会计期间经营成果的报表，也称为损益表或收益表。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利润表作用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通过利润表，可以了解企业在一定会计期间内的收入、费用、利润（或亏损）的数额和构成情况，帮助财务报表使用者全面了解企业的经营成果和获利能力。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利润表定义及作用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利润表通常由表头和表体两部分组成。</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表头部分包括报表名称、编制单位、报表时间和货币单位等内容。</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表体部分反映形成经营成果的各个项目和计算过程，包括收入、费用和利润三个主要部分。</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利润表结构组成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营业收入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指企业销售商品和提供劳务所取得的收入净额，是企业利润的主要来源。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营业成本</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指企业销售商品和提供劳务所发生的成本，与营业收入直接相关。</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税金及附加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指企业经营活动应负担的相关税费，如消费税、城市维护建设税等。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关键指标解读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包括销售费用、管理费用和财务费用，是企业日常活动中发生的经济利益的流出。</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期间费用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营业利润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利润总额</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净利润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营业收入减去营业成本、税金及附加、期间费用后的余额，反映企业日常活动的经营成果。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营业利润加上营业外收入，减去营业外支出后的余额，反映企业整体的经营成果。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利润总额减去所得税费用后的余额，反映企业最终的获利能力。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关键指标解读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定比趋势分析方法论述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定基分析法与环比分析法比较</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以某一固定时期作为基期，其他各期与之对比，计算各期相对于基期的变动百分比。</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优点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可以清晰地展示各期数据与基期相比的变动情况，便于长期趋势的观察。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定基分析法与环比分析法比较</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缺点：对于短期内的波动不敏感，可能掩盖某些重要信息。</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https://d.book118.com/615123110210011104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2024-09-14T07:59:36.697</cp:lastPrinted>
  <dcterms:created xsi:type="dcterms:W3CDTF">2024-09-13T23:59:36Z</dcterms:created>
  <dcterms:modified xsi:type="dcterms:W3CDTF">2024-09-13T23:59:38Z</dcterms:modified>
</cp:coreProperties>
</file>