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60C4E-B734-45C9-AB80-EC0140BE1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FBD98-57BA-438D-BD74-71A7A0B6C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B034D-8465-46F2-AC0C-410D10A3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0BC3E-23E3-4338-8B02-906D2FDD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682C7-1752-4933-9A48-5DA750FBA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D91ADB-7C6A-4EFF-82A8-DE9F9C82A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E8385-7E07-4ABF-B88B-B5EE91264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633FF-B1AB-45A8-A26F-254868CD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BB912-A89B-40D2-842B-39E5846CA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8DFDF-930B-4DC3-8C04-7D94698D2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9C500-D234-4F6D-97CA-04895D8D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2322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输液港护理知识培训\n## 1.输液港概述及其重要性\n### 1.1输液港的定义与分类\n### 1.2输液港的应用领域与优势\n### 1.3输液港护理对患者康复的重要性\n## 2.输液港的植入与维护\n### 2.1输液港植入手术的步骤与注意事项\n### 2.2输液港植入后的护理与观察\n### 2.3输液港维护与保养的重要性\n## 3.输液港的并发症与预防\n### 3.1输液港相关并发症的定义与类型\n### 3.2输液港并发症的预防措施与护理方法\n### 3.3输液港并发症的识别与及时处理\n## 4.输液港患者的心理护理与沟通\n### 4.1输液港患者常见的心理问题与需求\n### 4.2输液港患者的心理护理策略与方法\n### 4.3与输液港患者的有效沟通技巧与注意事项\n## 5.输液港护理的临床实践与案例分析\n### 5.1输液港护理的临床操作规范与流程\n### 5.2输液港护理的案例分析与实践经验\n### 5.3输液港护理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输液港护理知识培训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输液港概述及其重要性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输液港（Port）是一种植入体内的长期静脉输液装置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用于为患者提供静脉输液治疗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可以减少反复静脉穿刺的痛苦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输液港的分类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根据植入部位的不同，分为胸壁输液港和手臂输液港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根据港体的结构，分为单腔输液港和多腔输液港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输液港的定义与分类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输液港的应用领域与优势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输液港的应用领域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肿瘤患者的化疗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免疫抑制患者的药物治疗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危重患者的营养支持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长期输液治疗的患者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输液港的优势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减少反复静脉穿刺的痛苦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方便护理人员操作和管理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输液港护理的重要性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保障输液港的正常使用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输液港护理的内容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输液港植入手术的护理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输液港植入后的观察与护理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输液港的维护与保养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输液港并发症的预防与处理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输液港护理对患者康复的重要性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输液港的植入与维护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输液港植入手术的步骤与注意事项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输液港植入手术的步骤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局部麻醉后，切开皮肤，分离皮下组织，创建囊袋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植入输液港港体，并与静脉吻合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缝合皮肤，完成手术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输液港植入手术的注意事项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手术前做好患者评估，确保患者适合植入输液港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手术中严格无菌操作，避免感染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手术后密切观察患者病情，及时处理并发症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输液港植入后的护理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定期更换敷料，观察伤口愈合情况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指导患者避免剧烈运动和过度用力，防止港体移位或脱落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输液港植入后的观察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观察患者有无发热、红肿等感染症状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观察患者输液港部位有无疼痛、肿胀等不适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观察患者输液港功能是否正常，如有异常及时处理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输液港植入后的护理与观察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输液港维护与保养的重要性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输液港维护与保养的重要性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延长输液港的使用寿命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输液港维护与保养的方法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定期进行输液港的冲洗和护理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避免输液港受到外力撞击或挤压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遵医嘱定期进行输液港的检查和评估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输液港的并发症与预防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输液港相关并发症的定义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输液港植入后出现的异常情况，影响输液港的正常使用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可能导致患者疼痛、感染、出血等不适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输液港相关并发症的类型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感染：输液港周围皮肤或组织发生细菌感染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出血：输液港植入手术或护理过程中出现出血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堵塞：输液港港体内出现血栓或纤维蛋白沉积，导致输液不畅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脱出：输液港港体从植入部位移位或脱落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输液港相关并发症的定义与类型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https://d.book118.com/615123221023011111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输液港护理知识培训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2024-09-16T18:49:29.395</cp:lastPrinted>
  <dcterms:created xsi:type="dcterms:W3CDTF">2024-09-16T10:49:29Z</dcterms:created>
  <dcterms:modified xsi:type="dcterms:W3CDTF">2024-09-16T10:49:31Z</dcterms:modified>
</cp:coreProperties>
</file>