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FF41F-E25C-421E-AC2B-40F13C79D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9D355-29A4-4AC3-8B8C-DBD8345DA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CF0AD-18DE-4259-80D6-E0EFF0467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C47692-CC72-4D4E-81B0-A82DAA67B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2194A5-4329-4880-B779-39C2F35E4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00714B-E6BA-43E6-9CA8-95B819F5F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771DC2-7485-4869-84BD-F9A5AFE35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F38E9-BB54-4D22-B5BC-C60166849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412C0B-5596-449E-BEF5-F7CA785B6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D2F80-BA3A-4C7D-916E-49EB0F3FE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B221D-9767-422F-8632-A18B4CDF4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12331312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推进安全生产排查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安全生产排查内容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安全生产排查方法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安全生产排查结果处理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安全生产排查的持续改进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16" r="300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77" r="326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随着工业化进程的加速，安全生产问题愈发突出，需要采取有效措施加以解决。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安全生产是社会经济发展的重要保障，也是企业稳定发展的基础。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保障人民群众生命财产安全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安全生产是保障人民群众生命财产安全的重要手段，减少事故发生，降低人员伤亡和财产损失。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促进经济发展和社会稳定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安全生产是经济发展的前提条件，也是社会稳定的重要保障，有利于创造良好的投资环境，促进经济可持续发展。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安全生产排查内容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设备安全排查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设备运行状况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检查设备是否正常运行，有无异常声音或振动，以及设备零件的磨损情况。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安全防护装置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确认设备的安全防护装置是否完好，如防护罩、安全门、限位器等，并确保其有效性。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设备接地和防雷措施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检查设备的接地和防雷设施是否符合标准，确保在雷雨等恶劣天气下设备的安全运行。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检查工作现场是否整洁，物品摆放是否整齐，以及是否存在垃圾、杂物等影响安全的因素。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现场整洁与卫生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通风与照明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08" r="16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消防设施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检查工作场所的通风和照明情况，确保空气流通，光照充足，避免因缺氧或光线不足导致的事故。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检查工作场所内的消防设施是否齐全、有效，并确保员工熟悉消防器材的使用方法。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环境安全排查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劳动防护用品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检查员工是否正确佩戴劳动防护用品，如安全帽、手套、护目镜等，并确保这些用品符合相关标准和规定。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作业许可证与监护人制度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检查作业许可证和监护人制度的执行情况，确保在危险作业时采取了必要的安全措施。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检查员工是否接受过安全培训和教育，并确保员工了解安全操作规程和应急预案。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人员操作安全排查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安全生产排查方法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定期排查是指按照固定的时间间隔对企业的安全生产状况进行检查，以便及时发现和消除安全隐患。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定期排查的优点是可以确保企业安全生产状况得到持续关注，及时发现并处理问题，防止事故发生。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857" b="1385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371" b="937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定期排查的不足是可能存在盲区，对于某些偶发或新出现的安全问题可能无法及时发现。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772" b="2377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定期排查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https://d.book118.com/615123313121011101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2024-09-09T17:12:47.379</cp:lastPrinted>
  <dcterms:created xsi:type="dcterms:W3CDTF">2024-09-09T09:12:47Z</dcterms:created>
  <dcterms:modified xsi:type="dcterms:W3CDTF">2024-09-09T09:12:49Z</dcterms:modified>
</cp:coreProperties>
</file>