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69AEE-A745-4D33-AA2F-A60F6E145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32B9E-E1D7-4EFF-A337-B7E044165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17108-8C9A-4AB1-98D8-B3E013B7B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A1D08-26FA-408A-B767-19C0DB3A8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0F88B7-A602-4063-A633-1B4199024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F282FD-59AA-4B02-B613-13C550996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8C1C4D-1E18-496F-AF4F-E49080892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DBFF7-C71B-4E49-99D4-CE5A64F26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385CF6-CA92-4766-BE69-76EF290CE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4EE1D-3A88-4C6A-83D5-A3465CA27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E5111-9D2F-47F0-A1FD-721D1CEED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1300003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2023年内科科室院感工作总结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院感防控工作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医疗废物管理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培训与宣传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降低院内感染率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通过严格执行消毒和卫生标准，降低患者在内科科室的感染风险。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提高医护人员院感意识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加强医护人员的培训和教育，确保他们了解和遵循院内感染防控的最佳实践。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优化院感工作流程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通过改进和优化工作流程，提高院感防控的效率和效果。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259" r="1925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定期对内科科室进行深度清洁和消毒，确保环境卫生达标。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对医护人员进行定期的院感培训，提高他们的感染防控意识和技能。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实施严格的病人评估制度，及时发现并隔离疑似感染病人。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定期对内科科室的院感工作进行自查和第三方审计，确保工作质量和安全。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院内感染率下降了20%，达到了年初设定的目标。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医护人员的院感意识和技能得到了显著提高，表现在日常工作中对感染防控措施的严格执行。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通过优化工作流程，提高了院感防控的效率和效果，为患者提供了更加安全和优质的服务。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病人满意度持续保持在较高水平，患者对内科科室的信任度进一步增强。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院感防控工作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严格手卫生管理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患者隔离与防护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医疗废物处理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培训与宣传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防控措施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要求医护人员严格执行手卫生规范，接触患者前后均需洗手或使用速干手消毒剂。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对疑似或确诊感染的患者采取必要的隔离措施，如使用单独病房、佩戴口罩等。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对产生的医疗废物进行分类、标识、消毒及专业处理，防止交叉感染。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定期开展院感防控知识培训，提高医护人员防控意识和技能。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通过实施一系列防控措施，内科科室的感染率较往年有所下降。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感染率下降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医护人员健康保障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医护人员严格遵守院感防控要求，保障了患者的安全，提高了患者满意度。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有效的防控措施减少了医护人员的感染风险，保障了他们的健康。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防控效果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部分医护人员手卫生依从性不高，存在感染隐患。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加强手卫生宣传教育，增加手卫生提醒标识，定期检查手卫生执行情况。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隔离病房数量不足，不能满足所有感染患者的需求。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合理规划病房布局，增加隔离病房数量，优化资源配置。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部分医疗废物处理不规范，存在交叉感染风险。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加强医疗废物处理培训，规范处理流程，定期检查执行情况。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医疗废物管理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https://d.book118.com/615130000320011121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2024-09-25T02:35:03.122</cp:lastPrinted>
  <dcterms:created xsi:type="dcterms:W3CDTF">2024-09-24T18:35:03Z</dcterms:created>
  <dcterms:modified xsi:type="dcterms:W3CDTF">2024-09-24T18:35:05Z</dcterms:modified>
</cp:coreProperties>
</file>