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3C3A5-515D-451B-8EFA-74664BD40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F2090-3959-446A-9D1E-6D2393023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BAE75-487A-4056-A515-A98FDEDE8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C75D6-8D7A-4C3A-ACCE-E93588F26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3A8D8-5B4F-4058-BE75-67C567D28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0D64D8-BE45-46C9-9295-BC3DB256D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865F4-FBDB-4DFA-BF81-625F613A2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274BC-4461-4E34-B19B-CEF11C8BF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F856A-AE67-465F-A5BE-271221713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95486-9D37-46E1-8DF0-A3F1D280A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0E936-B3D8-498A-997A-543A554F8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302101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关于清明节征文活动总结范文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征文活动组织与实施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征文作品质量与特点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活动效果与影响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问题反思与改进建议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清明节是传统的祭祖节日，体现了中华民族尊祖敬宗的优良传统。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祭祀先祖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缅怀先人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亲近自然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通过祭祀活动，表达对先人的怀念和感恩之情，传承孝道文化。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清明节正值春季，人们亲近大自然，感受春天的气息，体现了天人合一的思想。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清明节文化内涵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传承传统文化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通过征文活动，让更多的人了解和关注清明节文化，传承中华民族优秀传统文化。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弘扬孝道精神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征文活动可以引导人们缅怀先人、感恩父母，弘扬中华民族孝道精神。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提高文化素养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参与者通过撰写征文，可以加深对清明节文化的理解，提高自身文化素养。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征文活动意义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活动主题及要求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以“清明节的文化内涵与传承”为主题，探讨清明节的历史、文化、习俗等方面的内容。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征文内容要积极向上、健康文明，体现对清明节文化的热爱和传承；字数不少于800字，体裁不限。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征文活动组织与实施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通过学校官网、微信公众号、班级群等多种渠道进行宣传，确保广大学生知晓并参与活动。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介绍清明节的历史、文化和传统习俗，阐述征文活动的主题、要求和截止日期，激发学生的参与热情。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通过广泛的宣传和发动，共收到来自各个年级、不同专业的学生的征文作品数百篇，参与人数众多，宣传效果显著。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活动宣传与发动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征文收集与整理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共收到作品数百篇，涵盖了诗歌、散文、小说等多种文学形式，作品质量普遍较高，体现了学生们对清明节的深刻思考和感悟。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作品数量与质量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通过学校指定的在线投稿系统进行收集，确保作品的安全性和保密性。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收集方式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对收集到的作品进行分类整理，按照年级、专业、主题等要素进行归档，方便后续的评选工作。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评选过程及标准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由学校文学社团、语文教师代表和校外专家组成评选委员会，确保评选的公正性和专业性。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评选标准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以作品的主题切合度、创意性、文学性和思想性为主要评选标准，注重体现作者对清明节的独特见解和情感体验。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经过初选、复选和终选三个环节，最终评选出一等奖、二等奖、三等奖及优秀奖若干名，并在学校官网和微信公众号上公布获奖名单和作品展示。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评选委员会组成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征文作品质量与特点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本次清明节征文活动共收到投稿作品500余篇。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总投稿量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活动吸引了来自全国各地的300余位作者参与。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参与者数量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参与者年龄跨度较大，从中小学生到退休老人均有涉及。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作品数量统计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优秀作品特点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获奖作品主题鲜明，情感真挚，文字优美，具有较高的文学价值和感染力。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获奖作品列举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如《清明雨上》、《祭祖》、《又是一年清明时》等，这些作品用独特的视角和细腻的笔触描绘了清明节的习俗与情感。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作品质量评估主要依据主题贴合度、创意新颖性、语言表达和感染力等方面进行。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质量评估及优秀作品展示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https://d.book118.com/615130210130011101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2024-09-09T19:42:45.822</cp:lastPrinted>
  <dcterms:created xsi:type="dcterms:W3CDTF">2024-09-09T11:42:45Z</dcterms:created>
  <dcterms:modified xsi:type="dcterms:W3CDTF">2024-09-09T11:42:48Z</dcterms:modified>
</cp:coreProperties>
</file>