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22522-F4FB-4672-B6C6-2C69BA31D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AD6BE-DDD6-4798-B60D-590B35475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D5DA1-AF7C-476B-A399-EF4D33393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B37D5-431D-409E-B4D8-A6D7DA8E7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349A9E-D2AD-4E75-B4CA-674D2CE7B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0F48F7-A515-4CA8-983D-C55D182CE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39E51B-796F-4029-9B41-11686F201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5B3AE-7E9B-48BC-9F48-CC48DE113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C8BF8-1EA1-43FE-997E-61373A020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86067-9365-4E58-93BA-A8C52805A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D2ECA-8B9D-4822-9908-F80C762F9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3212200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普通老百姓赚钱计划书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赚钱计划概述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赚钱途径与策略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赚钱计划实施与监控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779" r="247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当前社会经济发展迅速，市场竞争激烈，普通老百姓需要提高自身财富水平以应对生活压力和未来不确定性。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大部分普通老百姓的财务状况较为紧张，需要制定有效的赚钱计划来改善自身经济状况。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个人财务状况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目标与愿景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通过本计划书，普通老百姓能够在短期内获得稳定的收入来源，提高自身经济水平。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中长期目标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通过本计划书，普通老百姓能够在未来几年内实现财富积累，为家庭和个人的未来发展打下坚实基础。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赚钱计划概述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在未来一年内，实现每月收入增加10%。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在未来三年内，实现家庭财富增长50%。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在未来十年内，实现财富自由，不再需要继续工作但可以选择继续工作的状态。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起始时间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根据不同目标，分别为XXXX年XX月XX日、XXXX年XX月XX日和XXXX年XX月XX日。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截止时间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计划实施时间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根据个人特长和兴趣，选择适合自己的投资或创业项目。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个人能力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对目标行业或领域进行市场调研，了解市场需求和竞争状况。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市场环境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评估家庭资产、负债和收入状况，合理规划财务支出和储蓄。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财务状况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制定风险应对策略，降低投资或创业失败的风险。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赚钱途径与策略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67" b="56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将收入的一部分存入银行或其他金融机构，以备不时之需或作为未来投资的资金。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将储蓄用于购买股票、债券、基金等金融产品，以获取更高的收益。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储蓄与投资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92" r="237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在工作之余从事其他工作，如家教、服务员、快递员等，以增加收入。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利用自己的技能或资源开展小型业务，如网店、手工艺品制作等，以创造额外收入。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兼职与副业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https://d.book118.com/615132122002011101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2024-09-09T04:33:03.141</cp:lastPrinted>
  <dcterms:created xsi:type="dcterms:W3CDTF">2024-09-08T20:33:03Z</dcterms:created>
  <dcterms:modified xsi:type="dcterms:W3CDTF">2024-09-08T20:33:05Z</dcterms:modified>
</cp:coreProperties>
</file>