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0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62671-7FDD-4283-BFD7-B63052BF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0F6A1-6BAB-4E60-B250-3533B9473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51770-DA06-4CC4-9ED6-D251AE05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A7BE4-4D3F-4BA6-A3D6-DF1CFE35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8925F-3AEA-42F1-A81E-7844BC5AC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4C7FB7-04F1-4FCA-B4A9-3158356A4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8C3C9-B44A-4771-BDE5-314177AB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E07FD-0880-43A5-905A-61BD0702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CBEEF-58B9-43AD-BC41-02DF557C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523B-8FF3-4FB9-9D92-3DD61F1F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C8C88-C41B-4B93-88F4-E08637BD8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083" r:id="rId2"/>
    <p:sldLayoutId id="2147496084" r:id="rId3"/>
    <p:sldLayoutId id="2147496085" r:id="rId4"/>
    <p:sldLayoutId id="2147496086" r:id="rId5"/>
    <p:sldLayoutId id="2147496087" r:id="rId6"/>
    <p:sldLayoutId id="2147496088" r:id="rId7"/>
    <p:sldLayoutId id="2147496089" r:id="rId8"/>
    <p:sldLayoutId id="2147496090" r:id="rId9"/>
    <p:sldLayoutId id="2147496091" r:id="rId10"/>
    <p:sldLayoutId id="21474960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tags" Target="../tags/tag133.xml" /><Relationship Id="rId27" Type="http://schemas.openxmlformats.org/officeDocument/2006/relationships/tags" Target="../tags/tag134.xml" /><Relationship Id="rId28" Type="http://schemas.openxmlformats.org/officeDocument/2006/relationships/tags" Target="../tags/tag135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33002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确保质量管理的安全和环境卫生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质量管理体系的建立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安全与环境卫生管理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人员培训与意识提升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质量检测与监控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质量管理体系的建立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明确质量方针和目标</a:t>
            </a:r>
            <a:endParaRPr lang="zh-CN" altLang="en-US"/>
          </a:p>
        </p:txBody>
      </p:sp>
      <p:sp>
        <p:nvSpPr>
          <p:cNvPr id="1048876" name="椭圆 262"/>
          <p:cNvSpPr/>
          <p:nvPr>
            <p:custDataLst>
              <p:tags r:id="rId2"/>
            </p:custDataLst>
          </p:nvPr>
        </p:nvSpPr>
        <p:spPr>
          <a:xfrm>
            <a:off x="2569289" y="3102811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3"/>
          <p:cNvSpPr/>
          <p:nvPr>
            <p:custDataLst>
              <p:tags r:id="rId3"/>
            </p:custDataLst>
          </p:nvPr>
        </p:nvSpPr>
        <p:spPr>
          <a:xfrm>
            <a:off x="3386278" y="3179873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0" name="椭圆 264"/>
          <p:cNvSpPr/>
          <p:nvPr>
            <p:custDataLst>
              <p:tags r:id="rId4"/>
            </p:custDataLst>
          </p:nvPr>
        </p:nvSpPr>
        <p:spPr>
          <a:xfrm>
            <a:off x="4151266" y="3406676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5"/>
          <p:cNvSpPr/>
          <p:nvPr>
            <p:custDataLst>
              <p:tags r:id="rId5"/>
            </p:custDataLst>
          </p:nvPr>
        </p:nvSpPr>
        <p:spPr>
          <a:xfrm>
            <a:off x="4797840" y="3598392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66"/>
          <p:cNvSpPr/>
          <p:nvPr>
            <p:custDataLst>
              <p:tags r:id="rId6"/>
            </p:custDataLst>
          </p:nvPr>
        </p:nvSpPr>
        <p:spPr>
          <a:xfrm>
            <a:off x="5460703" y="3794495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372307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6" name="椭圆 268"/>
          <p:cNvSpPr/>
          <p:nvPr>
            <p:custDataLst>
              <p:tags r:id="rId8"/>
            </p:custDataLst>
          </p:nvPr>
        </p:nvSpPr>
        <p:spPr>
          <a:xfrm flipV="1">
            <a:off x="2918264" y="354451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69"/>
          <p:cNvSpPr/>
          <p:nvPr>
            <p:custDataLst>
              <p:tags r:id="rId9"/>
            </p:custDataLst>
          </p:nvPr>
        </p:nvSpPr>
        <p:spPr>
          <a:xfrm flipV="1">
            <a:off x="2958361" y="358523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2763861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2874129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2643568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045797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274631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2567758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2608482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3392892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3503160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3619068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3899751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3917920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4281305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图形 15"/>
          <p:cNvSpPr/>
          <p:nvPr>
            <p:custDataLst>
              <p:tags r:id="rId23"/>
            </p:custDataLst>
          </p:nvPr>
        </p:nvSpPr>
        <p:spPr>
          <a:xfrm>
            <a:off x="5064113" y="3984958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图形 19"/>
          <p:cNvSpPr/>
          <p:nvPr>
            <p:custDataLst>
              <p:tags r:id="rId24"/>
            </p:custDataLst>
          </p:nvPr>
        </p:nvSpPr>
        <p:spPr>
          <a:xfrm>
            <a:off x="8496845" y="3689865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图形 27"/>
          <p:cNvSpPr/>
          <p:nvPr>
            <p:custDataLst>
              <p:tags r:id="rId25"/>
            </p:custDataLst>
          </p:nvPr>
        </p:nvSpPr>
        <p:spPr>
          <a:xfrm>
            <a:off x="4198255" y="2762608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2713739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27"/>
            </p:custDataLst>
          </p:nvPr>
        </p:nvSpPr>
        <p:spPr>
          <a:xfrm>
            <a:off x="838200" y="27832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质量方针：企业或组织对质量管理的根本原则和方向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28"/>
            </p:custDataLst>
          </p:nvPr>
        </p:nvSpPr>
        <p:spPr>
          <a:xfrm>
            <a:off x="9285014" y="27832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目标：具体、可衡量的质量目标，与企业的战略目标相一致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组织结构和职责分配</a:t>
            </a:r>
            <a:endParaRPr lang="zh-CN" altLang="en-US"/>
          </a:p>
        </p:txBody>
      </p:sp>
      <p:sp>
        <p:nvSpPr>
          <p:cNvPr id="10489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确定组织结构和职责分配，确保质量管理的安全和环境卫生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制定质量管理体系的流程和标准，确保体系的有效运行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定期对质量管理体系进行评估和改进，提高体系的有效性和适应性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明确各部门和岗位的职责和权限，建立有效的沟通机制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质量管理体系文件的编制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编制原则：依据标准、结合实际、系统规范、易于操作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目的：确保质量管理体系的有效运行和持续改进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内容：包括质量手册、程序文件、作业指导书、记录表格等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编制过程：策划与准备、编写与审查、批准与发布、实施与监控、更新与改进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质量管理体系的审核与改进</a:t>
            </a:r>
            <a:endParaRPr lang="zh-CN" altLang="en-US"/>
          </a:p>
        </p:txBody>
      </p:sp>
      <p:sp>
        <p:nvSpPr>
          <p:cNvPr id="104909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质量管理体系的审核：定期对质量管理体系进行内审和外审，确保体系的有效性和符合性。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质量管理体系的改进：根据审核结果和客户反馈，对质量管理体系进行持续改进，提高产品质量和客户满意度。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审核人员的培训：确保审核人员具备相应的专业知识和技能，能够准确评估质量管理体系的有效性。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审核计划的制定：制定详细的审核计划，明确审核范围、时间、人员等，确保审核工作的顺利进行。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安全与环境卫生管理</a:t>
            </a:r>
            <a:endParaRPr lang="zh-CN" altLang="en-US"/>
          </a:p>
        </p:txBody>
      </p:sp>
      <p:sp>
        <p:nvSpPr>
          <p:cNvPr id="10491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安全管理制度的制定与执行</a:t>
            </a:r>
            <a:endParaRPr lang="zh-CN" altLang="en-US"/>
          </a:p>
        </p:txBody>
      </p:sp>
      <p:sp>
        <p:nvSpPr>
          <p:cNvPr id="1049156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制定安全管理制度：根据企业特点和实际情况，制定符合安全和环境卫生要求的管理制度，明确各级责任和义务。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0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2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应急预案：制定和完善应急预案，明确应急组织、救援队伍、物资储备等方面的要求，定期组织演练和评估，确保预案的有效性和实用性。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执行安全管理制度：确保各级员工严格遵守安全管理制度，加强监督检查和考核，及时发现和整改安全隐患。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8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0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培训和教育：定期开展安全培训和教育活动，提高员工的安全意识和技能水平，确保员工掌握必要的安全知识和应急处理能力。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环境卫生管理制度的制定与执行</a:t>
            </a:r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制定环境卫生管理制度：明确各项卫生标准和管理要求，确保制度全面覆盖。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定期检查与评估：对环境卫生状况进行定期检查和评估，发现问题及时整改。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员工培训与教育：加强员工的环境卫生意识，提高员工执行制度的自觉性。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奖惩机制：建立奖惩机制，对执行制度好的员工给予奖励，对违反制度的员工进行惩罚。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危险品和废弃物的处理与监管</a:t>
            </a:r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危险品和废弃物的分类与标识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危险品和废弃物的储存与运输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危险品和废弃物的处理方式与技术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危险品和废弃物的监管与记录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应急预案的制定与演练</a:t>
            </a:r>
            <a:endParaRPr lang="zh-CN" altLang="en-US"/>
          </a:p>
        </p:txBody>
      </p:sp>
      <p:sp>
        <p:nvSpPr>
          <p:cNvPr id="10493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制定应急预案：根据企业实际情况，制定针对安全和环境卫生事故的应急预案，明确应急组织、救援程序和资源调配方案。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定期演练：对应急预案进行定期演练，以提高员工应对突发事件的反应速度和救援能力。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评估与改进：对应急预案进行定期评估，根据演练结果和实际经验，不断改进和完善应急预案。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培训与教育：加强员工的安全和环保意识培训，提高员工对应急预案的认知和应对能力。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人员培训与意识提升</a:t>
            </a:r>
            <a:endParaRPr lang="zh-CN" altLang="en-US"/>
          </a:p>
        </p:txBody>
      </p:sp>
      <p:sp>
        <p:nvSpPr>
          <p:cNvPr id="104936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https://d.book118.com/615133002324011111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确保质量管理的安全和环境卫生</vt:lpstr>
      <vt:lpstr>目录</vt:lpstr>
      <vt:lpstr>添加章节标题</vt:lpstr>
      <vt:lpstr>质量管理体系的建立</vt:lpstr>
      <vt:lpstr>明确质量方针和目标</vt:lpstr>
      <vt:lpstr>组织结构和职责分配</vt:lpstr>
      <vt:lpstr>质量管理体系文件的编制</vt:lpstr>
      <vt:lpstr>质量管理体系的审核与改进</vt:lpstr>
      <vt:lpstr>安全与环境卫生管理</vt:lpstr>
      <vt:lpstr>安全管理制度的制定与执行</vt:lpstr>
      <vt:lpstr>环境卫生管理制度的制定与执行</vt:lpstr>
      <vt:lpstr>危险品和废弃物的处理与监管</vt:lpstr>
      <vt:lpstr>应急预案的制定与演练</vt:lpstr>
      <vt:lpstr>人员培训与意识提升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2024-09-17T22:49:25.692</cp:lastPrinted>
  <dcterms:created xsi:type="dcterms:W3CDTF">2024-09-17T14:49:25Z</dcterms:created>
  <dcterms:modified xsi:type="dcterms:W3CDTF">2024-09-17T14:49:27Z</dcterms:modified>
</cp:coreProperties>
</file>