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5D0F2-3061-42E8-93CE-3A1EA2BF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F690C-0056-4B58-9210-7769B526E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92AB0-1544-43BB-B183-D4467EB1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9DDEF-8FE6-467C-BC7A-8A8DBC87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6B0FC-840B-4CA0-A06E-5EAEF8B3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1B92B-27DA-4A0E-A0E6-65B53D8F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44A70-3736-4E0E-AC6F-A79FFCEF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7479C-6BD1-448F-AA6F-47C552C5F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55B0A-61E6-478C-AD14-476C3EA3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561B7-8782-429D-92C6-0922AF71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29592-6EDF-4C54-9469-23E0882A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3112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冬季呼吸道疾病的影响因素分析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生活习惯与行为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分析冬季呼吸道疾病的影响因素，为预防和治疗提供科学依据。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呼吸道疾病在冬季高发，严重影响人们的健康和生活质量，因此研究其影响因素具有重要意义。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07" b="11707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呼吸道疾病是指影响呼吸系统的疾病，包括感冒、流感、哮喘、支气管炎等。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呼吸道疾病的症状包括咳嗽、咳痰、呼吸困难、胸痛等。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呼吸道疾病的发病原因多样，包括病毒、细菌、过敏原、环境因素等。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低温刺激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温差变化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冬季气温较低，寒冷空气会刺激呼吸道黏膜，导致黏膜血管收缩、局部免疫力下降，易引发呼吸道感染。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昼夜温差大或室内外温差大，易使人体受凉，从而诱发呼吸道疾病。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39" r="30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99" r="38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冬季空气湿度相对较低，干燥的空气会使呼吸道黏膜干燥、易碎，降低其防御功能，增加感染风险。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过高的湿度有利于病毒和细菌的生长繁殖，增加呼吸道疾病的传播风险。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大风天气会加速呼吸道黏膜表面水分的蒸发，使黏膜干燥，同时大风也易将病毒和细菌扩散到空气中，增加感染机会。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风向的变化可能会影响局部气候和空气质量，从而对呼吸道健康产生影响。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风速与风向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风速影响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气压的高低变化可能会影响人体生理功能，如影响呼吸系统的通气功能等，从而增加呼吸道疾病的发病风险。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冬季气候变化多端，如寒潮、暴雪等极端天气事件增多，这些气候变化对人体产生应激反应，降低免疫力，易引发呼吸道疾病。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气压与气候变化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PM2.5和PM10是空气中的主要污染物，尤其在冬季，由于取暖和气象条件等原因，其浓度往往较高。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这些颗粒物可以深入肺部，甚至进入血液循环，对人体健康产生严重影响，包括引发或加重呼吸道疾病。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长期暴露于高浓度的PM2.5和PM10环境中，可导致慢性支气管炎、肺气肿、支气管哮喘等疾病的发病率增加。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PM2.5与PM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二氧化硫和氮氧化物是常见的空气污染物，主要来源于工业排放和汽车尾气。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这些污染物可以刺激呼吸道黏膜，导致黏膜损伤和炎症反应，从而引发或加重呼吸道疾病。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长期接触二氧化硫和氮氧化物还可导致肺功能下降和免疫力下降，增加呼吸道感染的风险。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二氧化硫与氮氧化物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臭氧是一种强氧化剂，主要来源于光化学反应，其浓度在夏季较高，但冬季也可能出现。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臭氧可以刺激呼吸道黏膜，引起咳嗽、胸闷、呼吸困难等症状，并可加重已有的呼吸道疾病。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其他污染物如挥发性有机物、重金属等也可能对呼吸道健康产生不良影响。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臭氧及其他污染物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室内空气污染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冬季由于天气寒冷，人们往往关闭门窗，导致室内空气污染问题更加严重。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室内空气中的污染物如甲醛、苯系物、氨等可能来源于装修材料、家具、清洁用品等。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长期暴露于这些污染物中可能导致呼吸道刺激、过敏反应、甚至致癌风险增加。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生活习惯与行为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33" b="83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吸烟是呼吸道疾病的重要危险因素，烟草中的有害物质可直接损害呼吸道黏膜，降低呼吸道免疫力，增加感染风险。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长期接触二手烟同样会对呼吸道产生不良影响，增加患呼吸道疾病的风险，尤其对儿童和老年人的影响更为显著。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二手烟暴露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吸烟与二手烟暴露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https://d.book118.com/615133112332011110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2024-09-16T10:40:58.579</cp:lastPrinted>
  <dcterms:created xsi:type="dcterms:W3CDTF">2024-09-16T02:40:58Z</dcterms:created>
  <dcterms:modified xsi:type="dcterms:W3CDTF">2024-09-16T02:41:00Z</dcterms:modified>
</cp:coreProperties>
</file>