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9815D-0535-4AB3-9E50-A860DD27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56E86-763E-45CD-8151-F6EE1051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25C91-53B6-48DC-B1E4-72719E419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30CD9-6C07-41A7-8D3C-785B4896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6AA63-64D9-47B9-9092-FBF2E5B7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37CEA-CD81-412D-A984-D141CDA1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C305E-8358-4547-AB85-DBBA355E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3367-A1FC-4582-8ECE-D0328D96C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77E9C-AA4A-4E63-B2B6-93B43159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5230F-A59D-437F-BAF6-72EE9ED1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2715-7F6A-4BCE-AF98-14853A48E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37" r:id="rId2"/>
    <p:sldLayoutId id="2147485838" r:id="rId3"/>
    <p:sldLayoutId id="2147485839" r:id="rId4"/>
    <p:sldLayoutId id="2147485840" r:id="rId5"/>
    <p:sldLayoutId id="2147485841" r:id="rId6"/>
    <p:sldLayoutId id="2147485842" r:id="rId7"/>
    <p:sldLayoutId id="2147485843" r:id="rId8"/>
    <p:sldLayoutId id="2147485844" r:id="rId9"/>
    <p:sldLayoutId id="2147485845" r:id="rId10"/>
    <p:sldLayoutId id="214748584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41014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慢阻肺教学查房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慢阻肺概述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慢阻肺的预防与控制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慢阻肺的护理与康复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慢阻肺的病理生理学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慢阻肺的治疗方法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慢阻肺概述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6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慢阻肺：慢性阻塞性肺疾病简称慢阻肺是一种慢性呼吸道疾病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定义：以气流受限为特征气流受限不完全可逆呈进行性发展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分类：根据气流受限的程度可分为轻度、中度和重度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病因：吸烟、空气污染、职业暴露等是主要病因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104913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吸烟：长期吸烟是慢阻肺的主要病因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空气污染：长期暴露于空气污染环境中如工业废气、汽车尾气等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职业暴露：长期接触粉尘、化学物质等职业环境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遗传因素：家族中有慢阻肺病史的人更容易患病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呼吸道感染：反复呼吸道感染可能导致慢阻肺的发生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免疫功能异常：免疫功能异常可能导致慢阻肺的发生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  <a:endParaRPr lang="zh-CN" altLang="en-US"/>
          </a:p>
        </p:txBody>
      </p:sp>
      <p:sp>
        <p:nvSpPr>
          <p:cNvPr id="10492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临床表现：咳嗽、咳痰、呼吸困难、胸闷等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诊断标准：肺功能检查、胸部X线检查、血气分析等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治疗方法：药物治疗、氧疗、康复训练等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预后：病情稳定但易复发需长期治疗和监测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慢阻肺的病理生理学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气道炎症反应</a:t>
            </a:r>
            <a:endParaRPr lang="zh-CN" altLang="en-US"/>
          </a:p>
        </p:txBody>
      </p:sp>
      <p:sp>
        <p:nvSpPr>
          <p:cNvPr id="10493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炎症细胞：中性粒细胞、巨噬细胞、淋巴细胞等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气道重塑：气道壁增厚、平滑肌增生、黏液分泌增加等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气道高反应性：对各种刺激敏感导致气道狭窄和气道阻力增加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炎症介质：白三烯、前列腺素、血小板活化因子等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氧化应激反应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肺动脉高压</a:t>
            </a:r>
            <a:endParaRPr lang="zh-CN" altLang="en-US"/>
          </a:p>
        </p:txBody>
      </p:sp>
      <p:sp>
        <p:nvSpPr>
          <p:cNvPr id="1049472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74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76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78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480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2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4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6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8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病因：慢性阻塞性肺疾病（COPD）、肺纤维化等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490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病理生理：肺动脉高压导致右心室负荷增加进而引起右心衰竭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492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症状：呼吸困难、胸痛、头晕、乏力等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494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治疗：药物治疗（如血管紧张素转化酶抑制剂、β受体阻滞剂等）、手术治疗（如肺动脉球囊扩张术、肺动脉瓣成形术等）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肺心病</a:t>
            </a:r>
            <a:endParaRPr lang="zh-CN" altLang="en-US"/>
          </a:p>
        </p:txBody>
      </p:sp>
      <p:sp>
        <p:nvSpPr>
          <p:cNvPr id="10495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病因包括长期吸烟、空气污染、职业暴露等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治疗方法包括药物治疗、氧疗、康复训练等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肺心病是慢性阻塞性肺疾病（COPD）的一种严重并发症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主要表现为右心室肥厚和心力衰竭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慢阻肺的治疗方法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6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支气管扩张剂：如沙丁胺醇、特布他林等用于缓解支气管痉挛改善通气功能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抗胆碱能药物：如异丙托溴铵、噻托溴铵等用于缓解支气管痉挛改善通气功能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磷酸二酯酶-4抑制剂：如罗利普兰、罗氟司特等用于改善肺功能减少急性加重风险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糖皮质激素：如布地奈德、氟替卡松等用于减轻气道炎症改善肺功能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https://d.book118.com/615141014323011102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宋体</vt:lpstr>
      <vt:lpstr>mn-cs</vt:lpstr>
      <vt:lpstr>Office Theme</vt:lpstr>
      <vt:lpstr>慢阻肺教学查房</vt:lpstr>
      <vt:lpstr>目录</vt:lpstr>
      <vt:lpstr>单击添加章节标题</vt:lpstr>
      <vt:lpstr>慢阻肺概述</vt:lpstr>
      <vt:lpstr>定义与分类</vt:lpstr>
      <vt:lpstr>病因与发病机制</vt:lpstr>
      <vt:lpstr>临床表现与诊断标准</vt:lpstr>
      <vt:lpstr>慢阻肺的病理生理学</vt:lpstr>
      <vt:lpstr>气道炎症反应</vt:lpstr>
      <vt:lpstr>氧化应激反应</vt:lpstr>
      <vt:lpstr>肺动脉高压</vt:lpstr>
      <vt:lpstr>肺心病</vt:lpstr>
      <vt:lpstr>慢阻肺的治疗方法</vt:lpstr>
      <vt:lpstr>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2024-09-11T22:58:29.664</cp:lastPrinted>
  <dcterms:created xsi:type="dcterms:W3CDTF">2024-09-11T14:58:29Z</dcterms:created>
  <dcterms:modified xsi:type="dcterms:W3CDTF">2024-09-11T14:58:31Z</dcterms:modified>
</cp:coreProperties>
</file>