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1E4F0-1B7D-4265-9284-4EA017A6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04BCF-2888-4553-9457-E5F7E521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27A84-1E50-4E27-BBD7-C9FD8DF1E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50DC4-7696-427C-8B68-F3DC1C0DC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2174F-A296-4C8F-9895-E475FAE8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C2639-3103-477F-A3B4-0E4EDB10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D3DB6-AF68-4FC3-AD8A-6387817B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266BD-F2B0-4C48-B600-F9661132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53FD4-D8EB-480D-9D76-D19A789B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C0C78-3160-406C-B8E9-2C61D610E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8F18B-8874-4D8A-86C0-4809FF72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41133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健康教育服务规范课件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健康教育服务的内容与形式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健康教育服务的实施与管理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提高人们的健康意识和自我保健能力，促进健康行为的形成和维持，降低疾病的发生率和死亡率，提高生活质量。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健康教育服务是一种通过有计划、有组织、有系统的教育活动，帮助人们获取健康知识和技能，促进健康行为和生活方式形成的过程。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通过健康教育服务，人们可以了解疾病的危险因素和预防措施，从而避免或减少疾病的发生。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健康教育服务可以帮助人们形成健康的生活方式和行为习惯，如合理饮食、适量运动、充足睡眠等，从而促进身心健康。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通过健康教育服务，人们可以掌握更多的健康知识和技能，提高自我保健能力，从而享受更高质量的生活。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包括各个年龄段的人群，如儿童、青少年、成年人、老年人等，以及不同职业、不同文化背景的人群。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涉及生理健康、心理健康、社会适应等多个方面，包括营养与饮食、运动与健身、心理卫生、疾病预防与控制、性与生殖健康、安全与健康等多个领域。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健康教育服务的对象与范围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健康教育服务的内容与形式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传播健康理念和基本知识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通过讲解、演示、互动等方式，向受众传播健康的基本理念、知识和技能。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普及健康生活方式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介绍合理饮食、适量运动、充足睡眠、心理平衡等健康生活方式，引导受众树立正确的健康观。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宣传疾病预防知识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针对不同人群和疾病特点，宣传疾病预防知识，提高受众对疾病的认知和自我保健能力。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健康知识传播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教授受众基本的健康技能，如测量血压、血糖、体重等，以及急救、自救等实用技能。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促进健康行为形成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通过培训和实践，提高受众对健康信息的获取、理解和应用能力，增强健康素养。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引导受众将所学的健康知识和技能转化为实际行动，形成健康的行为习惯和生活方式。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健康技能培养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63" r="21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健康行为干预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评估健康行为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对受众的健康行为进行评估，了解存在的问题和不良习惯。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制定干预计划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根据评估结果，制定个性化的健康行为干预计划，明确干预目标和措施。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实施干预措施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采取多种干预措施，如心理咨询、行为疗法、药物治疗等，帮助受众改变不良习惯，促进健康行为的形成。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评估教育效果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对个性化健康教育计划的效果进行评估，及时调整教育内容和方式，确保教育效果达到预期目标。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制定个性化教育计划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根据受众的年龄、性别、职业、健康状况等特点，制定个性化的健康教育计划。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实施个性化教育措施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采取针对性的教育措施，如专题讲座、小组讨论、实践操作等，满足受众的不同需求。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个性化健康教育计划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健康教育服务的实施与管理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服务流程与规范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设计服务内容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根据评估结果，设计针对性强、易于理解和接受的服务内容，包括健康知识普及、技能培训、行为干预等。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评估服务需求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通过调查、访谈等方式，了解目标人群的健康知识、技能和态度等方面的需求。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明确服务目标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根据健康需求和目标人群特点，制定具体的健康教育服务计划。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实施服务计划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按照设计好的服务内容，采用多种形式和手段进行健康教育服务，如讲座、培训、咨询等。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评估服务效果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通过问卷调查、访谈、观察等方式，对服务效果进行评估，了解目标人群的健康知识、技能和态度等方面的改善情况。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https://d.book118.com/615141133231011103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2024-09-13T01:42:06.112</cp:lastPrinted>
  <dcterms:created xsi:type="dcterms:W3CDTF">2024-09-12T17:42:06Z</dcterms:created>
  <dcterms:modified xsi:type="dcterms:W3CDTF">2024-09-12T17:42:08Z</dcterms:modified>
</cp:coreProperties>
</file>