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476D11-1170-458E-B82D-7B448017AA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1AAA13-3351-4A9B-AE30-D74CDDDA4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BF32F3-854B-4EB3-8D13-43A5070E1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BBFFDC-D481-40BD-9B2A-A61CD0EA12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EDF4A2-870F-4293-A2B4-4ECD0CF360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26E3CE-A1E1-47BA-A7A7-C597E34450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CA1CAB-8308-4E99-BFEC-63E85AEC24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769640-2348-45E7-818A-31ACF0687B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AABABD-16A6-4FAA-9C50-27DCB5C9CE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3B80AB-ED2E-4F7E-ABB3-526F86FD6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0CDB4-D35F-4143-8319-379F74D6C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142141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《网络接入技术》课件</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2024-01-18</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微软雅黑" panose="020b0503020204020204" charset="-122"/>
                <a:ea typeface="微软雅黑" panose="020b0503020204020204" charset="-122"/>
                <a:cs typeface="微软雅黑" panose="020b0503020204020204" charset="-122"/>
              </a:rPr>
              <a:t>CATALOGUE</a:t>
            </a:r>
            <a:endParaRPr lang="en-US" sz="1350">
              <a:solidFill>
                <a:srgbClr val="FFFFFF">
                  <a:alpha val="4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网络接入技术概述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有线网络接入技术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无线网络接入技术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网络接入设备与系统</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网络接入安全与优化策略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未来发展趋势与挑战</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网络接入技术概述</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网络接入技术是指将计算机或其他设备连接到互联网或其他网络的技术，是实现网络通信的基础。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从最初的电话线拨号上网，到后来的宽带接入、光纤接入、无线接入等，网络接入技术不断发展，速度越来越快，覆盖范围也越来越广。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定义与发展历程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56" r="290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网络接入技术是互联网时代的基石，没有它，人们无法连接到互联网，也就无法享受网络带来的各种便利。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重要性</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网络接入技术广泛应用于家庭、企业、学校等各个领域，如远程办公、在线教育、视频会议等，都离不开网络接入技术的支持。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应用领域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重要性及应用领域</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Internet Service Provider，互联网服务提供商，提供互联网接入服务的公司或机构。</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微软雅黑" panose="020b0503020204020204" charset="-122"/>
                <a:ea typeface="微软雅黑" panose="020b0503020204020204" charset="-122"/>
                <a:cs typeface="微软雅黑" panose="020b0503020204020204" charset="-122"/>
              </a:rPr>
              <a:t>ISP</a:t>
            </a:r>
            <a:endParaRPr lang="en-US" sz="18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无线保真，是一种基于无线网络的接入技术，使得计算机和其他设备可以通过无线方式连接到互联网。</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Wi-Fi</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Digital Subscriber Line，数字用户线路，是一种基于电话线的宽带接入技术。</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DSL</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电缆调制解调器，是一种基于有线电视网络的宽带接入技术。</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Cable Modem</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光纤，是一种基于光传输的宽带接入技术，具有极高的传输速度和稳定性。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微软雅黑" panose="020b0503020204020204" charset="-122"/>
                <a:ea typeface="微软雅黑" panose="020b0503020204020204" charset="-122"/>
                <a:cs typeface="微软雅黑" panose="020b0503020204020204" charset="-122"/>
              </a:rPr>
              <a:t>Fiber</a:t>
            </a:r>
            <a:endParaRPr lang="en-US" sz="195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rPr>
              <a:t>04</a:t>
            </a:r>
            <a:endPar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rPr>
              <a:t>05</a:t>
            </a:r>
            <a:endParaRPr lang="en-US" sz="34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相关术语解析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有线网络接入技术</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3340" r="2334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DSL（Digital Subscriber Line，数字用户线路）是一种基于普通电话线的宽带接入技术，通过高频信号传输数据，实现高速互联网接入。</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DSL技术原理</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利用现有电话线资源，提供高速、稳定的数据传输服务；上下行速率不对称，适合家庭和小型企业用户；部署灵活，成本相对较低。</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DSL技术特点</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DSL技术原理及特点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FTTx技术原理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FTTx（Fiber To The x，光纤到x）是一种将光纤直接铺设到用户驻地或接近用户驻地的接入网技术，提供高速、大容量的数据传输服务。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FTTx技术特点</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传输速率高，带宽容量大；传输距离远，信号衰减小；抗干扰能力强，传输质量稳定；适用于大型企业和高端用户。</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光纤接入网（FTTx）</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以太网接入技术原理</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以太网接入技术是一种基于以太网协议的宽带接入技术，通过以太网交换机和路由器等设备实现用户设备与网络的连接。</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以太网接入技术特点</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传输速率快，支持多种速率标准；具有良好的兼容性和扩展性；适用于园区网、企业网和数据中心等场景。</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以太网接入技术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企业园区网建设</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采用以太网接入技术，构建高速、稳定的园区网络，实现企业内部办公、生产管理、视频会议等应用。</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高端用户定制服务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采用光纤接入网（FTTx）技术，为高端用户提供定制化的网络服务，如独享带宽、低延迟等。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家庭宽带接入</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采用DSL技术，利用现有电话线资源实现家庭宽带接入，提供高速上网、视频通话等服务。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7125" r="71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案例分析：有线网络接入应用实例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无线网络接入技术</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Wi-Fi技术原理及标准演进</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Wi-Fi技术原理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基于IEEE 802.11标准的无线局域网技术，通过无线方式提供高速数据传输服务。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标准演进</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从802.11a/b/g到802.11n/ac/ax，传输速率、覆盖范围、多用户支持等方面不断提升。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以GSM和CDMA为代表，提供语音和低速率数据服务。</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2G</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以WCDMA、CDMA2000和TD-SCDMA为代表，提供较高速率的数据服务，支持视频通话等多媒体业务。</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3G</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以LTE和LTE-Advanced为代表，提供高速率、低时延的数据服务，支持高清视频、大型游戏等高带宽应用。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4G</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以NR（新空口）为代表，提供超高速率、超低时延的数据服务，支持物联网、自动驾驶等新型应用。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5G</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移动通信网络（2G/3G/4G/5G）</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蓝牙、ZigBee等低功耗无线通信技术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基于IEEE 802.15.1标准的短距离无线通信技术，广泛应用于手机、耳机等设备的互联。</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蓝牙</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基于IEEE 802.15.4标准的低功耗无线通信技术，适用于智能家居、工业自动化等场景。</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ZigBee</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通过Wi-Fi技术将家庭内的各种设备连接起来，实现智能家居、家庭娱乐等功能。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家庭无线网络</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通过Wi-Fi或移动通信网络将企业内部的各种设备连接起来，实现移动办公、远程会议等功能。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企业无线网络</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108" r="111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通过Wi-Fi或移动通信网络为公众提供无线接入服务，如机场、酒店、咖啡馆等场所的无线网络覆盖。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公共无线网络</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案例分析：无线网络接入应用实例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https://d.book118.com/615142141011011101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2024-09-09T06:06:32.309</cp:lastPrinted>
  <dcterms:created xsi:type="dcterms:W3CDTF">2024-09-08T22:06:32Z</dcterms:created>
  <dcterms:modified xsi:type="dcterms:W3CDTF">2024-09-08T22:06:34Z</dcterms:modified>
</cp:coreProperties>
</file>