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5A44B-FF0B-4640-B216-E1F8E2B7F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22B11-6AF1-4E12-A2D7-5EB9B686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CBFD5-72FE-460D-9743-290EF121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C7593-3400-4B17-B584-C1F9B06B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F04F1-0E99-4C37-8C0A-506F48F61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4A421-1B57-4F1F-9D0C-C6F6F479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322CD8-370E-49A8-A40C-56314972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518B6-46B0-4D7D-B74A-031DB11B5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E94BF-DE30-43FB-B170-CBEDA04D7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D8204-D1CF-433A-B78E-4CD2D567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9E9C1-6845-4C84-8FDF-55E9B4C3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432013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数据的收集与表示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数据收集基本概念与重要性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数据收集方法与技巧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数据表示方式选择原则与技巧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数据库设计与管理策略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数据可视化展示技术探讨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数据安全与隐私保护问题探讨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数据收集是指根据研究目的和任务，有计划、有组织地获取所需数据的过程。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旨在获取真实、准确、完整的数据，为后续的数据分析、挖掘和应用提供基础。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包括定量数据和定性数据，其中定量数据如数值、比例等，定性数据如文本、图像等。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数据来源多种多样，包括调查问卷、实验数据、网络爬虫、传感器等。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数据类型及其来源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可解释性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数据是否真实反映了实际情况，是否存在误差或偏差。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数据在不同来源或不同时间点上是否保持一致。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数据是否全面、无遗漏，是否能够满足分析需求。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数据是否能够被清晰地解释和理解。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通过收集消费者需求、竞争对手情况等信息，为企业制定市场策略提供依据。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政府通过收集社会经济数据、民意调查等信息，为政策制定提供参考。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科研人员通过收集实验数据、观测数据等信息，为科学研究和发现提供支持。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金融机构通过收集客户信用记录、市场波动等信息，为风险评估和决策提供依据。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数据收集在决策中应用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明确调查目的，确保问题针对性强；合理设置问题顺序，易于被调查者理解；选项设计要互斥且全面，避免歧义。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确定调查对象和样本量；设计问卷并进行预调查；修改完善后正式发放问卷；收集数据并进行整理分析。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问卷调查法设计原则及实施步骤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确保实验设计的科学性和严谨性；合理控制实验中的干扰因素；对实验结果进行客观分析和解释。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通过实验控制变量，观察自变量对因变量的影响，从而揭示事物间的因果关系。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包括实验室实验和现场实验，前者在人工设置的条件下进行，后者在实际环境中进行。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实验法原理、类型及注意事项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能够直接获取第一手资料，了解事物的真实情况；观察过程灵活，可根据实际情况调整观察内容和方式。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受观察者主观因素影响较大，可能存在偏差；无法控制观察对象的变化，难以揭示事物间的因果关系。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79" r="164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适用于对事物进行初步了解或描述性研究，如市场调研、社会调查等。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观察法优缺点分析及应用场景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如政府统计数据、行业报告等，获取宏观和微观层面的信息。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充分利用公开资料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如企业年报、内部研究报告等，了解特定领域或组织的详细情况。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深入挖掘内部资料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对现有资料进行评估和筛选，确保其能够满足研究需求。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注意资料的时效性和准确性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将不同来源和类型的资料进行对比和印证，提高研究的可靠性和准确性。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结合多种资料进行分析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现有资料利用策略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数据表示方式选择原则与技巧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如整数、小数、百分数等，用于准确描述数量或比例。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精确数值表示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近似数值表示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范围或区间表示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如科学计数法、有效数字等，用于简化数值表达，同时保持一定精度。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如最小值-最大值、置信区间等，用于描述数据的变化范围或不确定性。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数值型数据表示方法比较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987" r="398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适用于展示分类数据之间的比较，如不同类别的销售额。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适用于展示时间序列数据或连续变量的变化趋势，如股票价格走势。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适用于展示部分与整体的比例关系，如各产品类别的市场份额。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饼图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适用于展示两个变量之间的相关关系，如广告投入与销售额的关系。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图表类型选择依据和建议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通过字体、颜色、大小等方式强调关键信息，提高可读性。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简化复杂数据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采用摘要、表格、图表等方式简化大量或复杂数据的展示，便于理解。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提供解释和背景信息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对数据进行解释和说明，提供相关的背景信息，帮助读者更好地理解数据含义。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保持一致性和连贯性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在报告中保持数据表示方式的一致性和连贯性，避免出现混淆或误解。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报告撰写中数据呈现技巧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https://d.book118.com/615143201303011113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2024-09-20T15:41:28.217</cp:lastPrinted>
  <dcterms:created xsi:type="dcterms:W3CDTF">2024-09-20T07:41:28Z</dcterms:created>
  <dcterms:modified xsi:type="dcterms:W3CDTF">2024-09-20T07:41:30Z</dcterms:modified>
</cp:coreProperties>
</file>