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BE74A02-69DB-4B4D-8CC0-BEC807FC52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E22B8-B042-43FB-B348-1E7C6BD59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65353-F489-4FA2-A676-775BD8D6A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A8DE0-5CC2-4170-8787-1EF6B4207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64EEB-9435-4DE7-ADC8-535C09DC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09693-3606-420F-ADB8-9627619C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CCBCD-2190-4912-B100-F9206C76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96EE7-3385-46E4-9834-D7EBFF91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B9A84-FBB9-4C3B-96B7-66CC74E8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22EF3-A601-4729-83E3-34549D49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2EB58-CFC8-4D21-86F4-EE5DA723C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A711B-925F-40A0-B73B-A804739F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0038180-82EE-4FB0-B651-3FFA3B1382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B13ABD-0786-41BA-BFD6-0A35EC8A46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442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焊接技术培训让您事业一帆风顺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焊接技术培训的种类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焊接技术培训的实践操作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焊接技术在现代工业中的重要性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涵盖航空器制造、维护等领域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航空航天行业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用于车身焊接、零部件制造等工艺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用于建筑结构连接、焊接构件等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提高工人专业技能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保障工人生命安全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减少安全事故发生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延长设备寿命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降低设备故障率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电焊机使用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气体瓶更换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防火防爆措施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焊接基础知识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焊接技术培训的培训形式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焊接技术培训可以通过多种形式进行，包括线下实体培训班、在线网络学习平台以及企业内部技能培训计划。不同形式的培训方式可以满足不同人群的需求，提高学习效果。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确保产品具有良好的连接性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减少浪费，提高利润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节约生产时间，提高产量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焊接技术培训的种类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传统焊接技术培训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传统焊接技术培训主要涵盖电弧焊、气体保护焊、等离子焊等多种传统方法。培训内容包括基本原理、操作技巧以及安全注意事项。学员可以通过系统的培训，掌握各种传统焊接技术，提升自己的实践能力。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先进焊接技术培训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无熔池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摩擦搅拌焊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防腐焊接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用于防止金属表面氧化腐蚀的特殊焊接技术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需要特殊的焊接材料和工艺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防腐焊接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用于防止金属表面氧化腐蚀的特殊焊接技术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需要特殊的焊接材料和工艺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防腐焊接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用于防止金属表面氧化腐蚀的特殊焊接技术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需要特殊的焊接材料和工艺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特种焊接技术培训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适用于高温环境下的焊接工艺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需要特殊的焊接设备和保护措施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自动化焊接技术培训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智能化操作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机器人焊接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通过不同类型的焊接技术培训，学员可以全面掌握传统、先进、特种和自动化焊接技术，提升自己的技能水平，为未来的事业发展打下坚实的基础。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焊接技术培训的实践操作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详细介绍各种焊接设备的组成结构和操作方法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结构和使用方法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了解焊接设备的日常维护保养方法，延长设备寿命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学习如何分析焊接设备故障并采取相应的维修措施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焊接试验与实践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在进行焊接试验时，需要设计和制作合适的试件，同时要不断调整和优化焊接工艺参数，以获得最佳的焊接效果。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介绍焊接过程中常用的质量控制方法和措施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学习如何根据标准评定焊接接头的质量，保证焊接质量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接头质量评定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防护用具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焊接面罩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耐高温手套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烟雾抽吸器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焊接安全与防护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佩戴防护眼镜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避免在通风不良的环境下焊接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确保焊接区域无易燃物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继续深造的可能性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有机会进入国内一流的焊接企业，继续学习和提升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国内一流焊接企业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可以选择进入专业的焊接技术研究机构，深造研究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专业焊接技术研究机构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参加国际焊接技术交流会议，学习国际先进技术和理念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国际焊接技术交流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https://d.book118.com/615144200013011130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焊接技术培训让您事业一帆风顺</vt:lpstr>
      <vt:lpstr>目录</vt:lpstr>
      <vt:lpstr>第1章 焊接技术培训的必要性</vt:lpstr>
      <vt:lpstr>焊接技术在现代工业中的重要性</vt:lpstr>
      <vt:lpstr>焊接技术培训的好处</vt:lpstr>
      <vt:lpstr>焊接技术培训的内容</vt:lpstr>
      <vt:lpstr>焊接技术培训的培训形式</vt:lpstr>
      <vt:lpstr>焊接技术的重要性</vt:lpstr>
      <vt:lpstr>第二章 焊接技术培训的种类</vt:lpstr>
      <vt:lpstr> </vt:lpstr>
      <vt:lpstr>先进焊接技术培训</vt:lpstr>
      <vt:lpstr>特种焊接技术培训</vt:lpstr>
      <vt:lpstr>自动化焊接技术培训</vt:lpstr>
      <vt:lpstr>总结</vt:lpstr>
      <vt:lpstr>第3章 焊接技术培训的实践操作</vt:lpstr>
      <vt:lpstr>焊接设备的操作</vt:lpstr>
      <vt:lpstr> </vt:lpstr>
      <vt:lpstr>焊接质量控制</vt:lpstr>
      <vt:lpstr>焊接安全与防护</vt:lpstr>
      <vt:lpstr>继续深造的可能性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2024-09-29T14:15:21.664</cp:lastPrinted>
  <dcterms:created xsi:type="dcterms:W3CDTF">2024-09-29T06:15:21Z</dcterms:created>
  <dcterms:modified xsi:type="dcterms:W3CDTF">2024-09-29T06:15:23Z</dcterms:modified>
</cp:coreProperties>
</file>