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3A4AC-4D36-41C5-82BA-67E766CC2B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BBE51F-8AD0-45BA-BF3C-4160E0BAC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E3E3C9-C245-4D5C-B85B-2E3B5E407B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E9E894-7368-4E08-A22C-6429D06DE4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9FE62-1FE7-440C-8D16-1F019D915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E94EC9-41AA-489C-B5F0-F1226E9315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4645CF-6F19-4ECC-85A9-4DC381217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D48CF0-3E95-4648-B759-FA24A600F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78BD6F-11FE-49AD-9487-535DAE109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902909-BD1E-4BE2-AE86-58CC8922A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32671B-4D03-47E2-A168-E69578BD12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1514430002301111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血透患者的皮肤护理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血透患者皮肤护理的重要性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血透患者常见的皮肤问题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血透患者的皮肤护理方法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特殊情况下的皮肤护理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血透患者皮肤护理的重要性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皮肤状况影响血透效果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皮肤是人体最大的器官，也是血透的重要通道。皮肤状态的好坏直接影响到血透的效果，如皮肤干燥、瘙痒、炎症等都可能干扰透析的进行。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皮肤问题可能导致并发症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皮肤问题如感染、炎症等可能引发其他并发症，如败血症、动脉瘤等，对患者的生命健康造成威胁。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06" r="24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皮肤状态对血透患者的影响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876" r="1087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皮肤问题可能导致血透患者不适，如瘙痒、疼痛等，这些都会影响患者的生活质量。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影响生活质量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长期的皮肤问题可能给患者带来心理压力，影响其情绪和心理健康。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增加心理压力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皮肤问题对血透患者生活质量的影响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070" b="27070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对于血透患者来说，预防皮肤问题的发生比治疗更为重要。预防可以降低并发症的风险，提高患者的生活质量。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血透患者应定期进行皮肤检查和评估，以便及时发现和处理潜在的皮肤问题。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预防皮肤问题的重要性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定期检查与评估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预防优于治疗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血透患者常见的皮肤问题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皮肤干燥是血透患者常见的皮肤问题之一，表现为皮肤紧绷、脱屑、瘙痒等症状。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由于血透过程中水分的流失和皮肤天然保湿因子的减少，患者的皮肤容易变得干燥。干燥的皮肤容易受到外界刺激，导致瘙痒和炎症。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皮肤干燥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皮肤瘙痒是血透患者的常见症状，可出现在全身或局部，严重时会影响患者的睡眠和情绪。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皮肤瘙痒的原因可能与透析过程中的过敏反应、皮肤干燥、神经病变等有关。患者应避免过度搔抓，以免引起皮肤破损和感染。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皮肤瘙痒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皮肤炎症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皮肤炎症是血透患者常见的皮肤问题，表现为皮肤发红、肿胀、疼痛等症状。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炎症可能是由于过敏反应、感染、化学物质刺激等原因引起。炎症会导致皮肤屏障功能受损，增加皮肤感染的风险。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皮肤溃疡是血透患者的严重皮肤问题，表现为皮肤破损、糜烂、化脓等症状。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溃疡可能是由于皮肤炎症、搔抓、压迫等原因引起。溃疡会导致皮肤感染的风险增加，影响患者的健康和生活质量。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皮肤溃疡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血透患者的皮肤护理方法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https://d.book118.com/615144300023011113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2024-09-19T17:48:49.336</cp:lastPrinted>
  <dcterms:created xsi:type="dcterms:W3CDTF">2024-09-19T09:48:49Z</dcterms:created>
  <dcterms:modified xsi:type="dcterms:W3CDTF">2024-09-19T09:48:51Z</dcterms:modified>
</cp:coreProperties>
</file>