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09312-5E38-4386-B638-A7C3C656D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DEBE3-70DD-4FEC-84F1-71074DA80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3C052-AFF0-41A1-A678-C96C1BE8B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EBBEB-F83E-4DA0-9A30-8911825DE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F91DE3-BADF-498E-85BF-9347162E7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ECE9F3-C271-4E89-ACAA-1B8CD917E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C865A3-AD92-485A-AA83-ECDA13CE1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723359-B2E0-4E12-BC8D-6DEF1F840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8230A8-0FC8-48CE-8200-AC3151CEC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D3B3B-288B-425C-ABEF-E06679F49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F5B9F-896A-4020-A10B-1899A8CF2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0031414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建筑工程绿色施工评价标准及示范工程课件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绿色施工概述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绿色施工评价标准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绿色施工示范工程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绿色施工的挑战与对策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绿色施工技术与案例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绿色施工概述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433724"/>
            <a:ext cx="674481" cy="674481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5954" y="1531301"/>
            <a:ext cx="468663" cy="46866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50313" y="5750483"/>
            <a:ext cx="363278" cy="363278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851612" y="2027330"/>
            <a:ext cx="10894" cy="4074239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851612" y="6101568"/>
            <a:ext cx="3028272" cy="0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1104617" y="2410655"/>
            <a:ext cx="2995145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施工是指工程建设中，在保证质量、安全等基本要求的前提下，通过科学管理和技术进步，最大限度地节约资源并减少对环境负面影响的施工活动，实现节能、节地、节水、节材和环境保护（"四节一环保"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090774" y="1433724"/>
            <a:ext cx="674481" cy="67448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87618" y="1531301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01977" y="5750483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4403275" y="2027330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 flipH="1">
            <a:off x="4403275" y="6101568"/>
            <a:ext cx="3028272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4656281" y="2410655"/>
            <a:ext cx="2995145" cy="34350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施工并不仅仅是指在工程施工中实施封闭施工，没有尘土飞扬，没有噪声扰民，在工地四周栽花、种草，实施定时洒水等这些内容，它涉及到可持续发展的各个方面，如生态与环境保护、资源与能源利用、社会与经济的发展等内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7855770" y="1433724"/>
            <a:ext cx="674481" cy="674481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52615" y="1531301"/>
            <a:ext cx="468663" cy="46866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166974" y="5750483"/>
            <a:ext cx="363278" cy="363278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8168272" y="2027330"/>
            <a:ext cx="10894" cy="4074239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8168272" y="6101568"/>
            <a:ext cx="3028272" cy="0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348613" y="2410655"/>
            <a:ext cx="2995145" cy="34350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绿色施工与可持续发展思想相呼应，是可持续发展思想在工程施工中的应用体现。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绿色施工的定义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绿色施工的意义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有利于保障城市的硬环境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有利于打造绿色建筑和建筑业可持续发展的关键环节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有利于实现节能减排和资源可循环利用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有利于提高企业的竞争力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20世纪80年代初到90年代初，伴随着我国改革开放的开始，建筑业开始复苏，绿色施工概念逐渐进入人们的视野。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7417" r="74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20世纪90年代中期开始，随着可持续发展理念的深入人心，建筑业开始积极探索绿色施工的方法和途径。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进入21世纪以来，随着国家对环保问题的重视和人们环保意识的提高，绿色施工得到了广泛的应用和推广。同时，国家也出台了一系列相关政策和标准，推动绿色施工的规范化、标准化发展。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绿色施工的发展历程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绿色施工评价标准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通过市场调研，了解建筑行业对绿色施工的需求和期望，为制定评价标准提供依据。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调研市场需求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借鉴国际经验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专家论证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67" r="15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参考国际上先进的绿色施工评价标准，结合我国实际情况，制定适合我国的评价标准。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组织建筑行业专家对评价标准的制定进行论证，确保评价标准的科学性和实用性。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评价标准的制定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规定绿色施工的基本原则、要求和指标体系。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将绿色施工涉及的各个领域细分为具体的分项指标，如节能、节水、环境保护等。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分项指标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为每个分项指标制定详细的评分标准，以便对绿色施工的实施情况进行量化评估。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评分标准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评价标准的构成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评价标准的实施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培训宣贯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通过培训和宣传，让施工单位了解并掌握绿色施工评价标准的具体要求和实施方法。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实施监督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建立绿色施工评价标准的监督机制，对施工单位的实施情况进行监督和检查。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根据实施情况，对评价标准进行持续改进和优化，以适应建筑行业的发展变化。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绿色施工示范工程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可复制性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示范工程的选取原则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选取的示范工程应具有代表性，能够反映绿色施工在不同类型建筑工程中的实施情况。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示范工程应采用先进的绿色施工技术和管理模式，具有一定的创新性和引领作用。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示范工程的实施方案和经验应具有可复制性，能够为其他建筑工程提供借鉴和参考。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示范工程应注重环境保护和资源节约，能够实现可持续发展。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https://d.book118.com/615200314140011121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2024-09-24T12:30:42.946</cp:lastPrinted>
  <dcterms:created xsi:type="dcterms:W3CDTF">2024-09-24T04:30:42Z</dcterms:created>
  <dcterms:modified xsi:type="dcterms:W3CDTF">2024-09-24T04:30:45Z</dcterms:modified>
</cp:coreProperties>
</file>