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8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166B0-D7CE-4AA4-9C28-7EF089094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84671-CE14-48CE-A764-4B5A09EC1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3DD57-06C8-42BD-94B2-D5EF58F0C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981E8-77D4-492F-BE69-0CC2F08E4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38A5B7-7880-4EA7-98FD-176174E47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998056-CB62-4727-A718-46AB5458F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E404C9-1F8F-4323-902C-A2165557C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FC3D0-879E-426B-B026-F4525608D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F864D-293B-4940-A8B3-ACE4613F0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9E47E-CCC6-4F62-A8B3-870EA0A61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C9D1F-04E9-4331-BE41-3E08F2324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76" r:id="rId2"/>
    <p:sldLayoutId id="2147484277" r:id="rId3"/>
    <p:sldLayoutId id="2147484278" r:id="rId4"/>
    <p:sldLayoutId id="2147484279" r:id="rId5"/>
    <p:sldLayoutId id="2147484280" r:id="rId6"/>
    <p:sldLayoutId id="2147484281" r:id="rId7"/>
    <p:sldLayoutId id="2147484282" r:id="rId8"/>
    <p:sldLayoutId id="2147484283" r:id="rId9"/>
    <p:sldLayoutId id="2147484284" r:id="rId10"/>
    <p:sldLayoutId id="214748428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0131112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中班主题为什么会有龋齿教案反思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课程背景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课程设计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课程实施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课程效果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总结与反思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https://d.book118.com/615201311120011041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中班主题为什么会有龋齿教案反思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2024-09-01T21:43:12.442</cp:lastPrinted>
  <dcterms:created xsi:type="dcterms:W3CDTF">2024-09-01T13:43:12Z</dcterms:created>
  <dcterms:modified xsi:type="dcterms:W3CDTF">2024-09-01T13:43:14Z</dcterms:modified>
</cp:coreProperties>
</file>