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5362" name="文本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2744B-2C1D-40AD-9EF8-EDB3B0F0D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35F62-E269-42C7-BBB7-97507E74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CB7F0-1621-40B6-AFF0-FF0C05E6C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69438-7C05-4291-AEC3-433D60BA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86EF2-2871-46C2-A698-514C97EE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00F77-15E6-4ECB-B160-A6329D833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BDF43-2971-4FAD-AFD0-4F2063C3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9F41D-F219-4CAF-8BB9-24D39424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CE031-3FBB-4B70-A45F-F364A5D0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794B-3ACC-4D62-A1CC-E38A4A79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A7546-9F7C-4802-9ED2-DDCB1A41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audio" Target="NULL" /><Relationship Id="rId5" Type="http://schemas.microsoft.com/office/2007/relationships/media" Target="file:///C:\Users\Administrator\Desktop\&#36213;&#36229;%20-%20&#22823;&#40060;%20(&#38050;&#29748;&#29256;)%20-%20&#21103;&#26412;.mp3" TargetMode="External" /><Relationship Id="rId6" Type="http://schemas.microsoft.com/office/2007/relationships/media" Target="file:///C:\Users\Administrator\Desktop\1(1).mp3" TargetMode="External" /><Relationship Id="rId7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3~1.mp3" TargetMode="External" /><Relationship Id="rId5" Type="http://schemas.microsoft.com/office/2007/relationships/media" Target="file:///C:\Users\Administrator\Desktop\4.mp3" TargetMode="External" /><Relationship Id="rId6" Type="http://schemas.microsoft.com/office/2007/relationships/media" Target="file:///C:\Users\Administrator\Desktop\2(1).mp3" TargetMode="External" /><Relationship Id="rId7" Type="http://schemas.openxmlformats.org/officeDocument/2006/relationships/image" Target="../media/image3.jpeg" /><Relationship Id="rId8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5(1).mp3" TargetMode="External" /><Relationship Id="rId5" Type="http://schemas.openxmlformats.org/officeDocument/2006/relationships/image" Target="../media/image5.jpeg" /><Relationship Id="rId6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6(1).mp3" TargetMode="External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6(1).mp3" TargetMode="External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3.mp3" TargetMode="External" /><Relationship Id="rId5" Type="http://schemas.microsoft.com/office/2007/relationships/media" Target="file:///C:\Users\Administrator\Desktop\8(1).mp3" TargetMode="External" /><Relationship Id="rId6" Type="http://schemas.microsoft.com/office/2007/relationships/media" Target="file:///C:\Users\Administrator\Desktop\7(1).mp3" TargetMode="External" /><Relationship Id="rId7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4.mp3" TargetMode="External" /><Relationship Id="rId5" Type="http://schemas.microsoft.com/office/2007/relationships/media" Target="file:///C:\Users\Administrator\Desktop\9.mp3" TargetMode="External" /><Relationship Id="rId6" Type="http://schemas.openxmlformats.org/officeDocument/2006/relationships/image" Target="../media/image3.jpeg" /><Relationship Id="rId7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audio" Target="NULL" /><Relationship Id="rId5" Type="http://schemas.microsoft.com/office/2007/relationships/media" Target="file:///C:\Users\Administrator\Desktop\15.mp3" TargetMode="External" /><Relationship Id="rId6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6.mp3" TargetMode="External" /><Relationship Id="rId5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7.mp3" TargetMode="External" /><Relationship Id="rId5" Type="http://schemas.microsoft.com/office/2007/relationships/media" Target="file:///C:\Users\Administrator\Desktop\18.mp3" TargetMode="External" /><Relationship Id="rId6" Type="http://schemas.openxmlformats.org/officeDocument/2006/relationships/image" Target="../media/image3.jpeg" /><Relationship Id="rId7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020400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赵超 - 大鱼 (钢琴版) - 副本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6673850"/>
            <a:ext cx="253365" cy="184150"/>
          </a:xfrm>
          <a:prstGeom prst="rect">
            <a:avLst/>
          </a:prstGeom>
        </p:spPr>
      </p:pic>
      <p:pic>
        <p:nvPicPr>
          <p:cNvPr id="7" name="1(1)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63830" y="6673850"/>
            <a:ext cx="285115" cy="207645"/>
          </a:xfrm>
          <a:prstGeom prst="rect">
            <a:avLst/>
          </a:prstGeom>
        </p:spPr>
      </p:pic>
      <p:pic>
        <p:nvPicPr>
          <p:cNvPr id="6145" name="图片 1" descr="1"/>
          <p:cNvPicPr>
            <a:picLocks noChangeAspect="1"/>
          </p:cNvPicPr>
          <p:nvPr/>
        </p:nvPicPr>
        <p:blipFill>
          <a:blip r:embed="rId7"/>
          <a:srcRect t="19748" r="-21"/>
          <a:stretch>
            <a:fillRect/>
          </a:stretch>
        </p:blipFill>
        <p:spPr>
          <a:xfrm>
            <a:off x="0" y="-5080"/>
            <a:ext cx="12192000" cy="68630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6"/>
          <p:cNvSpPr txBox="1"/>
          <p:nvPr/>
        </p:nvSpPr>
        <p:spPr>
          <a:xfrm>
            <a:off x="2628900" y="1963738"/>
            <a:ext cx="7065963" cy="2122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小班语言活动</a:t>
            </a:r>
          </a:p>
          <a:p>
            <a:pPr algn="ctr"/>
            <a:r>
              <a:rPr lang="zh-CN" altLang="en-US" sz="66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《鸡妈妈的蛋宝宝》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545515" y="5103971"/>
            <a:ext cx="521843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广  州  市  天  河  区  荟  雅  苑  幼  儿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71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numSld="999" showWhenStopped="0">
                <p:cTn id="14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44AA8954-1871-F683-55C8-2C991276AF18}"/>
              </a:ext>
            </a:extLst>
          </p:cNvPr>
          <p:cNvSpPr txBox="1"/>
          <p:nvPr/>
        </p:nvSpPr>
        <p:spPr>
          <a:xfrm>
            <a:off x="1452004" y="-302588"/>
            <a:ext cx="9577551" cy="648684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endParaRPr lang="zh-CN" altLang="en-US" sz="2800"/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[活动目标]	</a:t>
            </a:r>
            <a:endParaRPr lang="en-US" altLang="zh-CN" sz="2800"/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1.初步理解故事内容，学习动作“跑”、“站”、“走近看”。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2.学说短句“请问你看到我的蛋宝宝了吗？”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3.体会故事情景中鸡妈妈找宝宝的急切心情。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[重点和难点]	</a:t>
            </a:r>
            <a:endParaRPr lang="en-US" altLang="zh-CN" sz="2800"/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重点：学说短句“请问你看到我的蛋宝宝了吗？”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难点：学习动作“跑”、“站”、“走近看”。</a:t>
            </a:r>
          </a:p>
          <a:p>
            <a:pPr indent="457200">
              <a:lnSpc>
                <a:spcPct val="150000"/>
              </a:lnSpc>
            </a:pPr>
            <a:r>
              <a:rPr lang="zh-CN" altLang="en-US" sz="2800"/>
              <a:t>[活动准备]	课件《鸡妈妈和它的宝宝们》</a:t>
            </a:r>
          </a:p>
        </p:txBody>
      </p:sp>
    </p:spTree>
    <p:extLst>
      <p:ext uri="{BB962C8B-B14F-4D97-AF65-F5344CB8AC3E}">
        <p14:creationId xmlns:p14="http://schemas.microsoft.com/office/powerpoint/2010/main" val="1566937246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755E78EE-06AA-ED6E-D9CB-0B5AA6A3C222}"/>
              </a:ext>
            </a:extLst>
          </p:cNvPr>
          <p:cNvSpPr txBox="1"/>
          <p:nvPr/>
        </p:nvSpPr>
        <p:spPr>
          <a:xfrm>
            <a:off x="802466" y="504496"/>
            <a:ext cx="1095230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/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观看故事，学习动作“跑”、“站”、“走近看”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师：故事：鸡妈妈的蛋宝宝。鸡妈妈经过二十一天的努力，马上就要孵出鸡宝宝了。可就在这时，鸡妈妈发现心爱的蛋宝宝竟然少了一个。这可急坏了鸡妈妈。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师：小朋友猜猜看，鸡妈妈会去哪里找蛋宝宝呢？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师：原来，鸡妈妈去问邻居鸭妈妈了，那鸡妈妈是怎么询问鸭妈妈的呢？我们一起来听听！小朋友，你觉得鸡妈妈的蛋宝宝不见了她着急吗？你从哪里看出来的？（跑的动作）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师：鸡妈妈这次会请谁帮忙呢？她是怎么问的？鸡妈妈着急吗？你怎么知道？（走近一看）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师：这次，鸡妈妈又会去问谁呢？那鸡妈妈现在心情怎么样呢？她着急吗？（站在石头上）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457200" algn="l"/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zh-CN" sz="2400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师：最后鸡妈妈去找了谁？这时候的鸡妈妈是不是更着急了？你怎么知道的？（请求）</a:t>
            </a:r>
            <a:endParaRPr lang="zh-CN" altLang="zh-CN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86857471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3~1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198120" y="6663055"/>
            <a:ext cx="275590" cy="207645"/>
          </a:xfrm>
          <a:prstGeom prst="rect">
            <a:avLst/>
          </a:prstGeom>
        </p:spPr>
      </p:pic>
      <p:pic>
        <p:nvPicPr>
          <p:cNvPr id="6" name="3~1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401955" y="6663055"/>
            <a:ext cx="275590" cy="207645"/>
          </a:xfrm>
          <a:prstGeom prst="rect">
            <a:avLst/>
          </a:prstGeom>
        </p:spPr>
      </p:pic>
      <p:pic>
        <p:nvPicPr>
          <p:cNvPr id="7" name="4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23520" y="6663055"/>
            <a:ext cx="250190" cy="190500"/>
          </a:xfrm>
          <a:prstGeom prst="rect">
            <a:avLst/>
          </a:prstGeom>
        </p:spPr>
      </p:pic>
      <p:pic>
        <p:nvPicPr>
          <p:cNvPr id="5" name="2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6">
                  <p14:trim end="1350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63055"/>
            <a:ext cx="223520" cy="190500"/>
          </a:xfrm>
          <a:prstGeom prst="rect">
            <a:avLst/>
          </a:prstGeom>
        </p:spPr>
      </p:pic>
      <p:pic>
        <p:nvPicPr>
          <p:cNvPr id="7169" name="图片 1" descr="4"/>
          <p:cNvPicPr>
            <a:picLocks noChangeAspect="1"/>
          </p:cNvPicPr>
          <p:nvPr/>
        </p:nvPicPr>
        <p:blipFill>
          <a:blip r:embed="rId7"/>
          <a:srcRect t="-113" r="937" b="2551"/>
          <a:stretch>
            <a:fillRect/>
          </a:stretch>
        </p:blipFill>
        <p:spPr>
          <a:xfrm>
            <a:off x="635" y="0"/>
            <a:ext cx="12192000" cy="68535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1" name="图片 1" descr="1"/>
          <p:cNvPicPr>
            <a:picLocks noChangeAspect="1"/>
          </p:cNvPicPr>
          <p:nvPr/>
        </p:nvPicPr>
        <p:blipFill>
          <a:blip r:embed="rId8"/>
          <a:srcRect l="4962" t="3285" r="7857" b="4092"/>
          <a:stretch>
            <a:fillRect/>
          </a:stretch>
        </p:blipFill>
        <p:spPr>
          <a:xfrm>
            <a:off x="4221163" y="1720850"/>
            <a:ext cx="3749675" cy="4048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3063875" y="984250"/>
            <a:ext cx="6246813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小朋友，你猜对了吗？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260600" y="5897563"/>
            <a:ext cx="7670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latin typeface="Arial" pitchFamily="34" charset="0"/>
                <a:ea typeface="宋体" panose="02010600030101010101" pitchFamily="2" charset="-122"/>
              </a:rPr>
              <a:t>圆圆的脑袋，尖尖的嘴，黄黄的羽毛，细细的腿。</a:t>
            </a:r>
          </a:p>
          <a:p>
            <a:pPr algn="ctr"/>
            <a:r>
              <a:rPr lang="zh-CN" altLang="zh-CN" sz="2000">
                <a:latin typeface="Arial" pitchFamily="34" charset="0"/>
                <a:ea typeface="宋体" panose="02010600030101010101" pitchFamily="2" charset="-122"/>
              </a:rPr>
              <a:t>猜一种动物。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13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" presetClass="entr" presetSubtype="10" dur="50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130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3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2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7762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1" dur="157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>
                <p:cTn id="2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5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44005"/>
            <a:ext cx="213995" cy="213995"/>
          </a:xfrm>
          <a:prstGeom prst="rect">
            <a:avLst/>
          </a:prstGeom>
        </p:spPr>
      </p:pic>
      <p:pic>
        <p:nvPicPr>
          <p:cNvPr id="8193" name="图片 3" descr="微信图片_2020041109410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635" cy="68599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6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end="11739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590030"/>
            <a:ext cx="283845" cy="193675"/>
          </a:xfrm>
          <a:prstGeom prst="rect">
            <a:avLst/>
          </a:prstGeom>
        </p:spPr>
      </p:pic>
      <p:pic>
        <p:nvPicPr>
          <p:cNvPr id="10241" name="图片 1" descr="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文本框 1"/>
          <p:cNvSpPr txBox="1"/>
          <p:nvPr/>
        </p:nvSpPr>
        <p:spPr>
          <a:xfrm>
            <a:off x="8207375" y="5714365"/>
            <a:ext cx="373697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000">
                <a:latin typeface="Arial" pitchFamily="34" charset="0"/>
                <a:ea typeface="宋体" panose="02010600030101010101" pitchFamily="2" charset="-122"/>
              </a:rPr>
              <a:t>鸡妈妈经过二十一天的努力，马上就要孵出鸡宝宝了。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2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6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8829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81280" y="6632575"/>
            <a:ext cx="243840" cy="204470"/>
          </a:xfrm>
          <a:prstGeom prst="rect">
            <a:avLst/>
          </a:prstGeom>
        </p:spPr>
      </p:pic>
      <p:pic>
        <p:nvPicPr>
          <p:cNvPr id="9217" name="图片 1" descr="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357438" y="4968558"/>
            <a:ext cx="4618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000">
                <a:latin typeface="Arial" pitchFamily="34" charset="0"/>
                <a:ea typeface="宋体" panose="02010600030101010101" pitchFamily="2" charset="-122"/>
              </a:rPr>
              <a:t>可就在这时，鸡妈妈发现心爱的蛋宝宝竟然少了一个。这可急坏了鸡妈妈。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17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mph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3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653" end="76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334010" y="6637655"/>
            <a:ext cx="243840" cy="204470"/>
          </a:xfrm>
          <a:prstGeom prst="rect">
            <a:avLst/>
          </a:prstGeom>
        </p:spPr>
      </p:pic>
      <p:pic>
        <p:nvPicPr>
          <p:cNvPr id="6" name="8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16535" y="6653530"/>
            <a:ext cx="233045" cy="172720"/>
          </a:xfrm>
          <a:prstGeom prst="rect">
            <a:avLst/>
          </a:prstGeom>
        </p:spPr>
      </p:pic>
      <p:pic>
        <p:nvPicPr>
          <p:cNvPr id="5" name="7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80645" y="6653530"/>
            <a:ext cx="253365" cy="204470"/>
          </a:xfrm>
          <a:prstGeom prst="rect">
            <a:avLst/>
          </a:prstGeom>
        </p:spPr>
      </p:pic>
      <p:pic>
        <p:nvPicPr>
          <p:cNvPr id="11265" name="图片 1" descr="1"/>
          <p:cNvPicPr>
            <a:picLocks noChangeAspect="1"/>
          </p:cNvPicPr>
          <p:nvPr/>
        </p:nvPicPr>
        <p:blipFill>
          <a:blip r:embed="rId7"/>
          <a:srcRect l="4391" t="25215" r="5424" b="2995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6" name="文本框 2"/>
          <p:cNvSpPr txBox="1"/>
          <p:nvPr/>
        </p:nvSpPr>
        <p:spPr>
          <a:xfrm>
            <a:off x="5064125" y="5473700"/>
            <a:ext cx="512191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鸡妈妈赶忙去问邻居：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鸭妈妈，鸭妈妈，请问你看到我的蛋宝宝了吗？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  <a:p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   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嘎嘎嘎。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鸭妈妈回答：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我可没看见，我还要照顾我的鸭宝宝呐！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72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3" dur="141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205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12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4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667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71120" y="6624955"/>
            <a:ext cx="262890" cy="233045"/>
          </a:xfrm>
          <a:prstGeom prst="rect">
            <a:avLst/>
          </a:prstGeom>
        </p:spPr>
      </p:pic>
      <p:pic>
        <p:nvPicPr>
          <p:cNvPr id="6" name="9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73850"/>
            <a:ext cx="243840" cy="184150"/>
          </a:xfrm>
          <a:prstGeom prst="rect">
            <a:avLst/>
          </a:prstGeom>
        </p:spPr>
      </p:pic>
      <p:pic>
        <p:nvPicPr>
          <p:cNvPr id="13313" name="图片 1" descr="4"/>
          <p:cNvPicPr>
            <a:picLocks noChangeAspect="1"/>
          </p:cNvPicPr>
          <p:nvPr/>
        </p:nvPicPr>
        <p:blipFill>
          <a:blip r:embed="rId6"/>
          <a:srcRect t="-113" r="937" b="2551"/>
          <a:stretch>
            <a:fillRect/>
          </a:stretch>
        </p:blipFill>
        <p:spPr>
          <a:xfrm>
            <a:off x="0" y="5080"/>
            <a:ext cx="12192000" cy="6852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1" name="图片 1" descr="1"/>
          <p:cNvPicPr>
            <a:picLocks noChangeAspect="1"/>
          </p:cNvPicPr>
          <p:nvPr/>
        </p:nvPicPr>
        <p:blipFill>
          <a:blip r:embed="rId7"/>
          <a:srcRect l="4962" t="3285" r="7857" b="4092"/>
          <a:stretch>
            <a:fillRect/>
          </a:stretch>
        </p:blipFill>
        <p:spPr>
          <a:xfrm>
            <a:off x="2725738" y="2252663"/>
            <a:ext cx="3749675" cy="4048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1998663" y="1370013"/>
            <a:ext cx="8196262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鸡妈妈着急吗？你从哪里看出来的？</a:t>
            </a:r>
          </a:p>
        </p:txBody>
      </p:sp>
      <p:sp>
        <p:nvSpPr>
          <p:cNvPr id="2" name="文本框 1"/>
          <p:cNvSpPr txBox="1"/>
          <p:nvPr/>
        </p:nvSpPr>
        <p:spPr>
          <a:xfrm rot="840000">
            <a:off x="7379335" y="3499485"/>
            <a:ext cx="337185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noProof="1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跑过去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114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1" dur="100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1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5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>
                  <p14:trim end="1222"/>
                </p14:media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70485" y="6644005"/>
            <a:ext cx="282575" cy="184150"/>
          </a:xfrm>
          <a:prstGeom prst="rect">
            <a:avLst/>
          </a:prstGeom>
        </p:spPr>
      </p:pic>
      <p:pic>
        <p:nvPicPr>
          <p:cNvPr id="12289" name="图片 1" descr="5"/>
          <p:cNvPicPr>
            <a:picLocks noChangeAspect="1"/>
          </p:cNvPicPr>
          <p:nvPr/>
        </p:nvPicPr>
        <p:blipFill>
          <a:blip r:embed="rId6"/>
          <a:srcRect l="1816" t="4939" r="48615" b="253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0" name="文本框 2"/>
          <p:cNvSpPr txBox="1"/>
          <p:nvPr/>
        </p:nvSpPr>
        <p:spPr>
          <a:xfrm>
            <a:off x="3697605" y="5937250"/>
            <a:ext cx="421703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    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哗啦，哗啦，是谁在草丛里？难道蛋宝宝变成小鸡跳出来了？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99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22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16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816" end="74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39560"/>
            <a:ext cx="267970" cy="218440"/>
          </a:xfrm>
          <a:prstGeom prst="rect">
            <a:avLst/>
          </a:prstGeom>
        </p:spPr>
      </p:pic>
      <p:pic>
        <p:nvPicPr>
          <p:cNvPr id="14337" name="图片 1" descr="5"/>
          <p:cNvPicPr>
            <a:picLocks noChangeAspect="1"/>
          </p:cNvPicPr>
          <p:nvPr/>
        </p:nvPicPr>
        <p:blipFill>
          <a:blip r:embed="rId5"/>
          <a:srcRect l="51616" t="3870" r="1964" b="2188"/>
          <a:stretch>
            <a:fillRect/>
          </a:stretch>
        </p:blipFill>
        <p:spPr>
          <a:xfrm>
            <a:off x="-66040" y="0"/>
            <a:ext cx="1225804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8" name="文本框 2"/>
          <p:cNvSpPr txBox="1"/>
          <p:nvPr/>
        </p:nvSpPr>
        <p:spPr>
          <a:xfrm>
            <a:off x="325120" y="5511165"/>
            <a:ext cx="605345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走近一看，原来是兔子。</a:t>
            </a:r>
          </a:p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    兔子妹妹探出头问：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鸡妈妈，你在找什么？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”“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我在找我的蛋宝宝，请问你看到我的蛋宝宝了吗？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”“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我没有看见你的蛋宝宝，这样吧，我来帮你找找。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283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43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7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596" end="716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77495" y="6629400"/>
            <a:ext cx="277495" cy="228600"/>
          </a:xfrm>
          <a:prstGeom prst="rect">
            <a:avLst/>
          </a:prstGeom>
        </p:spPr>
      </p:pic>
      <p:pic>
        <p:nvPicPr>
          <p:cNvPr id="9" name="18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>
                  <p14:trim st="1969" end="69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29400"/>
            <a:ext cx="277495" cy="228600"/>
          </a:xfrm>
          <a:prstGeom prst="rect">
            <a:avLst/>
          </a:prstGeom>
        </p:spPr>
      </p:pic>
      <p:pic>
        <p:nvPicPr>
          <p:cNvPr id="17409" name="图片 1" descr="4"/>
          <p:cNvPicPr>
            <a:picLocks noChangeAspect="1"/>
          </p:cNvPicPr>
          <p:nvPr/>
        </p:nvPicPr>
        <p:blipFill>
          <a:blip r:embed="rId6"/>
          <a:srcRect t="-113" r="937" b="2551"/>
          <a:stretch>
            <a:fillRect/>
          </a:stretch>
        </p:blipFill>
        <p:spPr>
          <a:xfrm>
            <a:off x="0" y="5080"/>
            <a:ext cx="12192000" cy="68529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2800350" y="1430338"/>
            <a:ext cx="65913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鸡妈妈着急吗？你怎么知道？</a:t>
            </a:r>
          </a:p>
        </p:txBody>
      </p:sp>
      <p:pic>
        <p:nvPicPr>
          <p:cNvPr id="14337" name="图片 1" descr="5"/>
          <p:cNvPicPr>
            <a:picLocks noChangeAspect="1"/>
          </p:cNvPicPr>
          <p:nvPr/>
        </p:nvPicPr>
        <p:blipFill>
          <a:blip r:embed="rId7"/>
          <a:srcRect l="54720" t="19273" r="25906" b="29431"/>
          <a:stretch>
            <a:fillRect/>
          </a:stretch>
        </p:blipFill>
        <p:spPr>
          <a:xfrm>
            <a:off x="2608263" y="2390775"/>
            <a:ext cx="3816350" cy="37449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/>
          <p:cNvSpPr txBox="1"/>
          <p:nvPr/>
        </p:nvSpPr>
        <p:spPr>
          <a:xfrm rot="840000">
            <a:off x="7332980" y="3795395"/>
            <a:ext cx="324612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noProof="1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走近看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44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55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1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https://d.book118.com/615202040010011114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0802.500787401576,&quot;width&quot;:14400}"/>
  <p:tag name="REFSHAPE" val="750240948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楷体</vt:lpstr>
      <vt:lpstr>Calibri Light</vt:lpstr>
      <vt:lpstr>Times New Roman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2024-09-20T23:50:35.698</cp:lastPrinted>
  <dcterms:created xsi:type="dcterms:W3CDTF">2024-09-20T15:50:35Z</dcterms:created>
  <dcterms:modified xsi:type="dcterms:W3CDTF">2024-09-20T15:50:37Z</dcterms:modified>
</cp:coreProperties>
</file>