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56539B-E8B8-44DD-A3D6-015AAFC29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D8F95A-330E-4686-9BE5-1254C4F9D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3835A0-FDBE-4684-AFCF-30590EB5E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1A1034-AD68-4EB4-A186-F3BEA2AD5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E9860D-4399-4C0D-87AD-83C854EDA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136572-5342-4CC9-89E1-B8D84CEA8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3AE5A9-C4F3-42C5-B436-651F46051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2EA19E-DA29-4B6C-9C2E-8E355B3CA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9939D3-A0E8-4808-A878-DE8103972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A51010-3BE2-4040-9AA0-8902BDE83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BCAAE-E23D-4D87-83D7-CC2CF7AC2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202204121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社区糖尿病病例的心理及社会支持管理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糖尿病患者的心理问题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社会支持对糖尿病患者的影响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糖尿病患者心理干预策略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社会支持网络构建与优化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评估与持续改进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糖尿病是一种慢性代谢性疾病，全球范围内患病率不断上升，严重影响患者的生活质量和健康状况。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糖尿病患者常常面临心理和社会方面的挑战，如焦虑、抑郁、社交障碍等，这些问题对患者的管理和治疗效果产生不良影响。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7638" b="176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因此，社区糖尿病病例的心理及社会支持管理显得尤为重要，旨在帮助患者更好地应对疾病带来的心理和社会压力，提高患者的生活质量和自我管理能力。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689" b="768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心理支持需求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糖尿病患者常常出现焦虑、抑郁等心理问题，需要专业的心理咨询和支持，以缓解情绪压力，增强自我信心和控制感。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社会支持需求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由于糖尿病的慢性病程和长期的治疗需求，患者往往需要家庭、朋友和社区等社会网络的支持和帮助，以应对日常生活中的挑战和困难。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信息支持需求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糖尿病患者需要获取关于疾病管理、饮食控制、运动锻炼等方面的知识和信息，以便更好地进行自我管理和治疗。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经济支持需求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由于糖尿病治疗需要长期用药和定期检查等费用支出，一些患者可能面临经济困难，需要相关的经济支持和援助。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糖尿病患者的心理和社会支持需求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糖尿病患者的心理问题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患者可能对疾病的发展感到担忧，害怕并发症的发生，导致情绪低落。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担心疾病进展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由于需要控制饮食、定期服药和监测血糖，患者可能感到生活受到很大限制，从而产生焦虑和抑郁情绪。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日常生活受限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糖尿病患者可能因为病情而产生自卑感，不愿意参加社交活动，导致社交障碍。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社交障碍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焦虑与抑郁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对并发症的恐惧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患者可能担心糖尿病会导致严重的并发症，如心血管疾病、视网膜病变等，从而产生恐惧感。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对治疗的恐惧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一些患者可能对胰岛素注射、血糖监测等治疗手段感到恐惧和不安。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对未来的不安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糖尿病患者可能对未来感到不安，担心病情恶化、生活质量下降等问题。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恐惧与不安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603" b="1360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自尊心受损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自我负面评价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患者可能因为病情而产生自我负面评价，认为自己是个“病人”，导致自尊心受损。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社会角色受限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由于病情的影响，患者可能在社会角色上受到限制，如不能从事某些工作、不能承担某些家庭责任等，从而感到自尊心受损。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羞耻感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一些患者可能因为需要控制饮食、定期服药等行为而感到羞耻，不愿意让他人知道自己的病情。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社会支持对糖尿病患者的影响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家庭成员的理解、关心和支持可以帮助患者缓解焦虑、抑郁等负面情绪。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提供情感支持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协助日常管理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375" r="4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促进患者自我管理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542" b="3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家庭成员可以协助患者进行饮食控制、运动锻炼等日常管理，提高患者的生活质量。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家庭支持可以激发患者的自我管理能力，增强患者对疾病的控制感。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家庭支持的作用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社区医护人员可以为患者提供专业的糖尿病管理指导，包括饮食、运动、用药等方面的建议。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708" r="17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提供专业指导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社区可以组织糖尿病患者之间的交流活动，让患者之间互相分享经验、互相鼓励。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组织病友交流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社区可以通过宣传、教育等活动，提高居民对糖尿病的认识和重视程度，为患者创造一个支持性的生活环境。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创造支持性环境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社区支持的作用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https://d.book118.com/615202204121011103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2024-09-12T16:14:27.814</cp:lastPrinted>
  <dcterms:created xsi:type="dcterms:W3CDTF">2024-09-12T08:14:27Z</dcterms:created>
  <dcterms:modified xsi:type="dcterms:W3CDTF">2024-09-12T08:14:29Z</dcterms:modified>
</cp:coreProperties>
</file>