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E932D-05C5-49B5-AC09-9C1C8689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A26EA-54A5-4157-BAAD-2818150F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DB16F-E784-4899-843E-D83F17D95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98E65-5A68-40C9-B7BF-F28191F0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43F29-313B-4F42-86F4-20F92831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DCCCC-8345-4674-A82B-4BF519E0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AEAC9-3A1F-47AB-B20A-FE864F94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922A5-B68E-49F5-8C00-E1D9A9F6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264D-011A-4E54-A612-6254A5F3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5B953-109E-43BB-B8D2-DD0A9468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DA23F-E40F-4B3F-9A6B-04AB26D2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430" r:id="rId2"/>
    <p:sldLayoutId id="2147495431" r:id="rId3"/>
    <p:sldLayoutId id="2147495432" r:id="rId4"/>
    <p:sldLayoutId id="2147495433" r:id="rId5"/>
    <p:sldLayoutId id="2147495434" r:id="rId6"/>
    <p:sldLayoutId id="2147495435" r:id="rId7"/>
    <p:sldLayoutId id="2147495436" r:id="rId8"/>
    <p:sldLayoutId id="2147495437" r:id="rId9"/>
    <p:sldLayoutId id="2147495438" r:id="rId10"/>
    <p:sldLayoutId id="214749543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0.xml" /><Relationship Id="rId3" Type="http://schemas.openxmlformats.org/officeDocument/2006/relationships/tags" Target="../tags/tag721.xml" /><Relationship Id="rId4" Type="http://schemas.openxmlformats.org/officeDocument/2006/relationships/tags" Target="../tags/tag7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1.xml" /><Relationship Id="rId11" Type="http://schemas.openxmlformats.org/officeDocument/2006/relationships/tags" Target="../tags/tag732.xml" /><Relationship Id="rId12" Type="http://schemas.openxmlformats.org/officeDocument/2006/relationships/tags" Target="../tags/tag733.xml" /><Relationship Id="rId13" Type="http://schemas.openxmlformats.org/officeDocument/2006/relationships/tags" Target="../tags/tag734.xml" /><Relationship Id="rId2" Type="http://schemas.openxmlformats.org/officeDocument/2006/relationships/tags" Target="../tags/tag723.xml" /><Relationship Id="rId3" Type="http://schemas.openxmlformats.org/officeDocument/2006/relationships/tags" Target="../tags/tag724.xml" /><Relationship Id="rId4" Type="http://schemas.openxmlformats.org/officeDocument/2006/relationships/tags" Target="../tags/tag725.xml" /><Relationship Id="rId5" Type="http://schemas.openxmlformats.org/officeDocument/2006/relationships/tags" Target="../tags/tag726.xml" /><Relationship Id="rId6" Type="http://schemas.openxmlformats.org/officeDocument/2006/relationships/tags" Target="../tags/tag727.xml" /><Relationship Id="rId7" Type="http://schemas.openxmlformats.org/officeDocument/2006/relationships/tags" Target="../tags/tag728.xml" /><Relationship Id="rId8" Type="http://schemas.openxmlformats.org/officeDocument/2006/relationships/tags" Target="../tags/tag729.xml" /><Relationship Id="rId9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3.xml" /><Relationship Id="rId11" Type="http://schemas.openxmlformats.org/officeDocument/2006/relationships/tags" Target="../tags/tag744.xml" /><Relationship Id="rId12" Type="http://schemas.openxmlformats.org/officeDocument/2006/relationships/tags" Target="../tags/tag745.xml" /><Relationship Id="rId13" Type="http://schemas.openxmlformats.org/officeDocument/2006/relationships/tags" Target="../tags/tag746.xml" /><Relationship Id="rId2" Type="http://schemas.openxmlformats.org/officeDocument/2006/relationships/tags" Target="../tags/tag735.xml" /><Relationship Id="rId3" Type="http://schemas.openxmlformats.org/officeDocument/2006/relationships/tags" Target="../tags/tag736.xml" /><Relationship Id="rId4" Type="http://schemas.openxmlformats.org/officeDocument/2006/relationships/tags" Target="../tags/tag737.xml" /><Relationship Id="rId5" Type="http://schemas.openxmlformats.org/officeDocument/2006/relationships/tags" Target="../tags/tag738.xml" /><Relationship Id="rId6" Type="http://schemas.openxmlformats.org/officeDocument/2006/relationships/tags" Target="../tags/tag739.xml" /><Relationship Id="rId7" Type="http://schemas.openxmlformats.org/officeDocument/2006/relationships/tags" Target="../tags/tag740.xml" /><Relationship Id="rId8" Type="http://schemas.openxmlformats.org/officeDocument/2006/relationships/tags" Target="../tags/tag741.xml" /><Relationship Id="rId9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14" Type="http://schemas.openxmlformats.org/officeDocument/2006/relationships/tags" Target="../tags/tag767.xml" /><Relationship Id="rId15" Type="http://schemas.openxmlformats.org/officeDocument/2006/relationships/tags" Target="../tags/tag768.xml" /><Relationship Id="rId16" Type="http://schemas.openxmlformats.org/officeDocument/2006/relationships/tags" Target="../tags/tag769.xml" /><Relationship Id="rId17" Type="http://schemas.openxmlformats.org/officeDocument/2006/relationships/tags" Target="../tags/tag770.xml" /><Relationship Id="rId18" Type="http://schemas.openxmlformats.org/officeDocument/2006/relationships/tags" Target="../tags/tag771.xml" /><Relationship Id="rId19" Type="http://schemas.openxmlformats.org/officeDocument/2006/relationships/tags" Target="../tags/tag772.xml" /><Relationship Id="rId2" Type="http://schemas.openxmlformats.org/officeDocument/2006/relationships/tags" Target="../tags/tag755.xml" /><Relationship Id="rId20" Type="http://schemas.openxmlformats.org/officeDocument/2006/relationships/tags" Target="../tags/tag773.xml" /><Relationship Id="rId21" Type="http://schemas.openxmlformats.org/officeDocument/2006/relationships/tags" Target="../tags/tag774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0.xml" /><Relationship Id="rId11" Type="http://schemas.openxmlformats.org/officeDocument/2006/relationships/tags" Target="../tags/tag811.xml" /><Relationship Id="rId12" Type="http://schemas.openxmlformats.org/officeDocument/2006/relationships/tags" Target="../tags/tag812.xml" /><Relationship Id="rId13" Type="http://schemas.openxmlformats.org/officeDocument/2006/relationships/tags" Target="../tags/tag813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04034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EMC工程师年度总结及来年计划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575550" y="255587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EMC工程师2024年工作计划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标题"/>
          <p:cNvSpPr txBox="1"/>
          <p:nvPr>
            <p:custDataLst>
              <p:tags r:id="rId6"/>
            </p:custDataLst>
          </p:nvPr>
        </p:nvSpPr>
        <p:spPr>
          <a:xfrm>
            <a:off x="7575550" y="39046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EMC工程师未来职业发展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6" name="标题"/>
          <p:cNvSpPr txBox="1"/>
          <p:nvPr>
            <p:custDataLst>
              <p:tags r:id="rId7"/>
            </p:custDataLst>
          </p:nvPr>
        </p:nvSpPr>
        <p:spPr>
          <a:xfrm>
            <a:off x="7429500" y="525399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EMC工程师对团队和公司的建议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8" name="标题"/>
          <p:cNvSpPr txBox="1"/>
          <p:nvPr>
            <p:custDataLst>
              <p:tags r:id="rId8"/>
            </p:custDataLst>
          </p:nvPr>
        </p:nvSpPr>
        <p:spPr>
          <a:xfrm>
            <a:off x="7429500" y="13138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EMC工程师2023年工作总结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椭圆 239"/>
          <p:cNvSpPr/>
          <p:nvPr>
            <p:custDataLst>
              <p:tags r:id="rId9"/>
            </p:custDataLst>
          </p:nvPr>
        </p:nvSpPr>
        <p:spPr>
          <a:xfrm>
            <a:off x="6162040" y="10363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2" name="椭圆 70"/>
          <p:cNvSpPr/>
          <p:nvPr>
            <p:custDataLst>
              <p:tags r:id="rId10"/>
            </p:custDataLst>
          </p:nvPr>
        </p:nvSpPr>
        <p:spPr>
          <a:xfrm>
            <a:off x="6271895" y="11499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序号"/>
          <p:cNvSpPr txBox="1"/>
          <p:nvPr>
            <p:custDataLst>
              <p:tags r:id="rId11"/>
            </p:custDataLst>
          </p:nvPr>
        </p:nvSpPr>
        <p:spPr>
          <a:xfrm>
            <a:off x="6214110" y="129286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6" name="椭圆 47"/>
          <p:cNvSpPr/>
          <p:nvPr>
            <p:custDataLst>
              <p:tags r:id="rId12"/>
            </p:custDataLst>
          </p:nvPr>
        </p:nvSpPr>
        <p:spPr>
          <a:xfrm>
            <a:off x="6368415" y="2277745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8" name="椭圆 54"/>
          <p:cNvSpPr/>
          <p:nvPr>
            <p:custDataLst>
              <p:tags r:id="rId13"/>
            </p:custDataLst>
          </p:nvPr>
        </p:nvSpPr>
        <p:spPr>
          <a:xfrm>
            <a:off x="6478270" y="2391410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0" name="序号"/>
          <p:cNvSpPr txBox="1"/>
          <p:nvPr>
            <p:custDataLst>
              <p:tags r:id="rId14"/>
            </p:custDataLst>
          </p:nvPr>
        </p:nvSpPr>
        <p:spPr>
          <a:xfrm>
            <a:off x="6406515" y="2540635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2" name="椭圆 145"/>
          <p:cNvSpPr/>
          <p:nvPr>
            <p:custDataLst>
              <p:tags r:id="rId15"/>
            </p:custDataLst>
          </p:nvPr>
        </p:nvSpPr>
        <p:spPr>
          <a:xfrm>
            <a:off x="6395085" y="36271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椭圆 146"/>
          <p:cNvSpPr/>
          <p:nvPr>
            <p:custDataLst>
              <p:tags r:id="rId16"/>
            </p:custDataLst>
          </p:nvPr>
        </p:nvSpPr>
        <p:spPr>
          <a:xfrm>
            <a:off x="6504940" y="37407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6" name="序号"/>
          <p:cNvSpPr txBox="1"/>
          <p:nvPr>
            <p:custDataLst>
              <p:tags r:id="rId17"/>
            </p:custDataLst>
          </p:nvPr>
        </p:nvSpPr>
        <p:spPr>
          <a:xfrm>
            <a:off x="6421755" y="389128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74"/>
          <p:cNvSpPr/>
          <p:nvPr>
            <p:custDataLst>
              <p:tags r:id="rId18"/>
            </p:custDataLst>
          </p:nvPr>
        </p:nvSpPr>
        <p:spPr>
          <a:xfrm>
            <a:off x="6152515" y="497586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22"/>
          <p:cNvSpPr/>
          <p:nvPr>
            <p:custDataLst>
              <p:tags r:id="rId19"/>
            </p:custDataLst>
          </p:nvPr>
        </p:nvSpPr>
        <p:spPr>
          <a:xfrm>
            <a:off x="6262370" y="508952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198870" y="523875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3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EMC工程师2023年工作总结</a:t>
            </a:r>
            <a:endParaRPr lang="zh-CN" altLang="en-US"/>
          </a:p>
        </p:txBody>
      </p:sp>
      <p:sp>
        <p:nvSpPr>
          <p:cNvPr id="105053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9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5099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0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协助客户解决了EMC问题，提高了产品的可靠性和稳定性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1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参与了公司内部培训和技能提升计划，提高了自己的专业能力和知识水平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1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完成了XX项目的EMC测试和整改工作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1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参与了YY项目的EMC设计和调试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13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与其他部门沟通不畅：主动与其他部门建立联系，加强沟通与协作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遇到技术难题：积极寻求解决方案，参加技术培训和交流活动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电磁干扰问题：采用滤波、屏蔽等措施解决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测试设备不足：与供应商沟通，争取更多的测试资源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516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技术能力提升：在工作中遇到的技术难题及解决方法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完成项目情况：列举今年完成的主要项目及成果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团队合作：与团队成员的协作情况及对团队建设的建议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不足之处：在工作中发现自己的不足之处及改进计划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519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2023年与团队成员共同完成了多个项目，取得了良好的业绩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参与团队建设活动，增强团队凝聚力和合作精神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在工作中注重与客户的沟通，保持良好的合作关系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在项目中积极与团队成员沟通交流，及时解决问题和协调资源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EMC工程师2024年工作计划</a:t>
            </a:r>
            <a:endParaRPr lang="zh-CN" altLang="en-US"/>
          </a:p>
        </p:txBody>
      </p:sp>
      <p:sp>
        <p:nvSpPr>
          <p:cNvPr id="10522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目标和愿景</a:t>
            </a:r>
            <a:endParaRPr lang="zh-CN" altLang="en-US"/>
          </a:p>
        </p:txBody>
      </p:sp>
      <p:sp>
        <p:nvSpPr>
          <p:cNvPr id="10527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提高EMC测试效率，降低产品故障率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参与研发新型EMC测试设备，提升测试精度和稳定性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建立完善的EMC测试流程和标准，提升公司产品质量和竞争力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加强与研发、品质、生产等部门的沟通与协作，共同推进产品优化和升级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重点任务和项目</a:t>
            </a:r>
            <a:endParaRPr lang="zh-CN" altLang="en-US"/>
          </a:p>
        </p:txBody>
      </p:sp>
      <p:sp>
        <p:nvSpPr>
          <p:cNvPr id="1053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完成EMC测试系统的升级和优化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参与新产品的EMC设计和测试工作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提升团队EMC技术水平，组织培训和交流活动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跟踪行业动态和标准变化，及时调整和改进工作方案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学习和成长计划</a:t>
            </a:r>
            <a:endParaRPr lang="zh-CN" altLang="en-US"/>
          </a:p>
        </p:txBody>
      </p:sp>
      <p:sp>
        <p:nvSpPr>
          <p:cNvPr id="10533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参与项目：积极参与公司项目，积累实际工作经验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学术研究：参与学术交流和研究，提升自己的学术素养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掌握新技术：持续关注行业动态，学习最新的EMC技术和标准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参加培训：参加专业培训课程，提高自己的技能和知识水平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https://d.book118.com/615204034241011041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1"/>
  <p:tag name="KSO_WM_UNIT_INDEX" val="1_1_1"/>
  <p:tag name="KSO_WM_UNIT_LAYERLEVEL" val="1_1_1"/>
  <p:tag name="KSO_WM_UNIT_TYPE" val="l_h_i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3"/>
  <p:tag name="KSO_WM_UNIT_INDEX" val="1_1_3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2"/>
  <p:tag name="KSO_WM_UNIT_INDEX" val="1_1_2"/>
  <p:tag name="KSO_WM_UNIT_LAYERLEVEL" val="1_1_1"/>
  <p:tag name="KSO_WM_UNIT_SUBTYPE" val="d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1"/>
  <p:tag name="KSO_WM_UNIT_INDEX" val="1_2_1"/>
  <p:tag name="KSO_WM_UNIT_LAYERLEVEL" val="1_1_1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3"/>
  <p:tag name="KSO_WM_UNIT_INDEX" val="1_2_3"/>
  <p:tag name="KSO_WM_UNIT_LAYERLEVEL" val="1_1_1"/>
  <p:tag name="KSO_WM_UNIT_TYPE" val="l_h_i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2"/>
  <p:tag name="KSO_WM_UNIT_INDEX" val="1_2_2"/>
  <p:tag name="KSO_WM_UNIT_LAYERLEVEL" val="1_1_1"/>
  <p:tag name="KSO_WM_UNIT_SUBTYPE" val="d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1"/>
  <p:tag name="KSO_WM_UNIT_INDEX" val="1_3_1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3"/>
  <p:tag name="KSO_WM_UNIT_INDEX" val="1_3_3"/>
  <p:tag name="KSO_WM_UNIT_LAYERLEVEL" val="1_1_1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2"/>
  <p:tag name="KSO_WM_UNIT_INDEX" val="1_3_2"/>
  <p:tag name="KSO_WM_UNIT_LAYERLEVEL" val="1_1_1"/>
  <p:tag name="KSO_WM_UNIT_SUBTYPE" val="d"/>
  <p:tag name="KSO_WM_UNIT_TYPE" val="l_h_i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EMC工程师年度总结及来年计划</vt:lpstr>
      <vt:lpstr>目录</vt:lpstr>
      <vt:lpstr>EMC工程师2023年工作总结</vt:lpstr>
      <vt:lpstr>完成的项目和任务</vt:lpstr>
      <vt:lpstr>遇到的问题和解决方案</vt:lpstr>
      <vt:lpstr>自我评估和反思</vt:lpstr>
      <vt:lpstr>团队合作和沟通</vt:lpstr>
      <vt:lpstr>EMC工程师2024年工作计划</vt:lpstr>
      <vt:lpstr>目标和愿景</vt:lpstr>
      <vt:lpstr>重点任务和项目</vt:lpstr>
      <vt:lpstr>学习和成长计划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2024-09-02T10:45:09.766</cp:lastPrinted>
  <dcterms:created xsi:type="dcterms:W3CDTF">2024-09-02T02:45:09Z</dcterms:created>
  <dcterms:modified xsi:type="dcterms:W3CDTF">2024-09-02T02:45:12Z</dcterms:modified>
</cp:coreProperties>
</file>