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23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37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2A016-1C8E-4C33-B29B-E30591735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3A75B-C882-42AA-8FF3-66046493B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52BD3-C238-4556-B788-A456F9A25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17284-3AAC-4643-9E5C-D5C6EFB4F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20982-CFC4-4293-A398-E4057B904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2659FA-B14D-4A5F-A53C-DE6A965AC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158F1-ABEC-4CCF-A870-5A008A53B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67736-C15C-47C9-A9BD-B09E4937A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0583A-A167-4CCE-9E6D-F0CF8DA99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150F2-50C3-4741-A22E-A28D53D2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85032-AED5-4511-A6C2-696182FA9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413" r:id="rId2"/>
    <p:sldLayoutId id="2147485414" r:id="rId3"/>
    <p:sldLayoutId id="2147485415" r:id="rId4"/>
    <p:sldLayoutId id="2147485416" r:id="rId5"/>
    <p:sldLayoutId id="2147485417" r:id="rId6"/>
    <p:sldLayoutId id="2147485418" r:id="rId7"/>
    <p:sldLayoutId id="2147485419" r:id="rId8"/>
    <p:sldLayoutId id="2147485420" r:id="rId9"/>
    <p:sldLayoutId id="2147485421" r:id="rId10"/>
    <p:sldLayoutId id="21474854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1011004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船舶太阳能及风能系统的技术发展现状与趋势分析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李老师,a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李老师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4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船舶太阳能及风能系统的技术发展现状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船舶太阳能及风能系统的技术发展趋势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船舶太阳能及风能系统的技术发展建议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船舶太阳能及风能系统的技术发展案例分析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船舶太阳能及风能系统的技术发展前景展望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船舶太阳能及风能系统的技术发展现状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https://d.book118.com/615210110041011043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微软雅黑</vt:lpstr>
      <vt:lpstr>+中文标题</vt:lpstr>
      <vt:lpstr>Office Theme</vt:lpstr>
      <vt:lpstr>船舶太阳能及风能系统的技术发展现状与趋势分析</vt:lpstr>
      <vt:lpstr>目录</vt:lpstr>
      <vt:lpstr>添加章节标题</vt:lpstr>
      <vt:lpstr>船舶太阳能及风能系统的技术发展现状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2024-09-04T20:40:46.574</cp:lastPrinted>
  <dcterms:created xsi:type="dcterms:W3CDTF">2024-09-04T12:40:46Z</dcterms:created>
  <dcterms:modified xsi:type="dcterms:W3CDTF">2024-09-04T12:40:48Z</dcterms:modified>
</cp:coreProperties>
</file>