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5DAA7-FCB4-49DD-9B73-500386937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4552C-7538-4877-AC11-8E8F5EAF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70488-5C07-4613-8B49-1C0B7E3AA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26A77-8B41-426C-9E48-AE31B64F7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F2B7D5-818E-4CA7-AAFF-44A93427B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892AE3-34CE-423A-940F-5472C1867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342ECB-F851-49E5-85D4-6FAE0C7DD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FA193-1C74-459A-8C52-02859C834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8CBBA-C58B-48E5-ACD6-4BB001192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DB9EF-41DA-4828-8BBF-630A055E7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751AA-D3BC-4802-AC8A-2BC5B5110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122330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精神卫生法解读与实务指南\n## 1.精神卫生法的基本概念与重要性\n### 1.1精神卫生法的定义与适用范围\n### 1.2精神卫生法的核心原则与目的\n### 1.3精神卫生法在社会治理中的作用与价值\n## 2.精神卫生法的法律责任与义务\n### 2.1精神卫生法对医疗机构的法律责任与义务\n### 2.2精神卫生法对患者的法律责任与义务\n### 2.3精神卫生法对家庭和社会的法律责任与义务\n## 3.精神卫生法的诊断与治疗规范\n### 3.1精神卫生法的诊断标准与程序\n### 3.2精神卫生法的治疗原则与方法\n### 3.3精神卫生法对患者权益的保护与尊重\n## 4.精神卫生法的康复与社会支持\n### 4.1精神卫生法的康复措施与服务体系\n### 4.2精神卫生法对社会支持的倡导与促进\n### 4.3精神卫生法对患者重返社会的支持与帮助\n## 5.精神卫生法的实施与监督\n### 5.1精神卫生法的实施策略与措施\n### 5.2精神卫生法的监督机制与法律责任\n### 5.3精神卫生法对实施效果的评估与改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精神卫生法解读与实务指南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精神卫生法的基本概念与重要性</a:t>
            </a:r>
            <a:endParaRPr/>
          </a:p>
        </p:txBody>
      </p:sp>
      <p:sp>
        <p:nvSpPr>
          <p:cNvPr id="13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精神卫生法是一部关于心理健康和精神障碍的法律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旨在保障患者的合法权益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规范精神卫生服务和管理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促进精神卫生事业的发展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适用范围包括精神障碍的预防、诊断、治疗、康复等方面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涉及医疗机构、患者、家庭和社会各方面的法律责任与义务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为精神卫生工作提供法律依据和指导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精神卫生法关注心理健康和精神障碍的社会认知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提高公众对精神卫生问题的关注度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消除对精神障碍患者的歧视和偏见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精神卫生法的定义与适用范围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核心原则包括尊重、保护、康复等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尊重患者的权益和尊严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促进患者的康复和社会融入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目的包括预防、治疗、康复、保障等方面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预防精神障碍的发生和发展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提高精神障碍的诊断和治疗水平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为精神障碍患者提供康复服务和社会保障</a:t>
                </a:r>
                <a:endParaRPr/>
              </a:p>
            </p:txBody>
          </p:sp>
          <p:pic>
            <p:nvPicPr>
              <p:cNvPr id="19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精神卫生法强调全社会的共同参与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政府、社会、家庭和患者各方面的责任与义务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形成合力，共同推进精神卫生事业的发展</a:t>
                </a:r>
                <a:endParaRPr/>
              </a:p>
            </p:txBody>
          </p:sp>
          <p:pic>
            <p:nvPicPr>
              <p:cNvPr id="19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精神卫生法的核心原则与目的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精神卫生法在社会治理中发挥着规范、引导、保障的作用</a:t>
                </a:r>
                <a:endParaRPr/>
              </a:p>
            </p:txBody>
          </p:sp>
          <p:sp>
            <p:nvSpPr>
              <p:cNvPr id="2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规范精神卫生服务和管理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引导社会对精神卫生问题的认识和态度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保障精神障碍患者的合法权益</a:t>
                </a:r>
                <a:endParaRPr/>
              </a:p>
            </p:txBody>
          </p:sp>
        </p:grpSp>
        <p:grpSp>
          <p:nvGrpSpPr>
            <p:cNvPr id="20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精神卫生法具有重要的社会价值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提高人民群众的心理素质和心理健康水平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促进社会和谐与稳定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健康中国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战略提供有力支持</a:t>
                </a:r>
                <a:endParaRPr/>
              </a:p>
            </p:txBody>
          </p:sp>
          <p:sp>
            <p:nvSpPr>
              <p:cNvPr id="21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精神卫生法在社会治理中的作用与价值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精神卫生法的法律责任与义务</a:t>
            </a:r>
            <a:endParaRPr/>
          </a:p>
        </p:txBody>
      </p:sp>
      <p:sp>
        <p:nvSpPr>
          <p:cNvPr id="21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2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2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医疗机构有责任为精神障碍患者提供规范的诊断和治疗服务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遵循精神卫生法的规定和技术规范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保护患者的知情同意权和隐私权</a:t>
                </a:r>
                <a:endParaRPr/>
              </a:p>
            </p:txBody>
          </p:sp>
          <p:sp>
            <p:nvSpPr>
              <p:cNvPr id="22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医疗机构有义务开展精神卫生知识的宣传和教育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提高公众对精神卫生问题的认识和理解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消除对精神障碍患者的歧视和偏见</a:t>
                </a:r>
                <a:endParaRPr/>
              </a:p>
            </p:txBody>
          </p:sp>
          <p:sp>
            <p:nvSpPr>
              <p:cNvPr id="23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3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医疗机构要遵守精神卫生法的相关规定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严格保护患者的个人信息和隐私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防止患者信息泄露和滥用</a:t>
                </a:r>
                <a:endParaRPr/>
              </a:p>
            </p:txBody>
          </p:sp>
          <p:sp>
            <p:nvSpPr>
              <p:cNvPr id="23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精神卫生法对医疗机构的法律责任与义务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精神障碍患者有权利获得规范的诊断和治疗服务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遵循精神卫生法的规定和技术规范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保护患者的知情同意权和隐私权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精神障碍患者有义务遵守精神卫生法的相关规定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遵守医疗机构的治疗方案和管理规定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保护自己的合法权益</a:t>
                </a:r>
                <a:endParaRPr/>
              </a:p>
            </p:txBody>
          </p:sp>
          <p:pic>
            <p:nvPicPr>
              <p:cNvPr id="24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精神障碍患者有权获得康复服务和社会保障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享有康复政策和社会福利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充分参与社会生活和社会活动</a:t>
                </a:r>
                <a:endParaRPr/>
              </a:p>
            </p:txBody>
          </p:sp>
          <p:pic>
            <p:nvPicPr>
              <p:cNvPr id="25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精神卫生法对患者的法律责任与义务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家庭有义务为精神障碍患者提供关爱和支持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关注患者的心理健康和需求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配合医疗机构开展治疗和康复工作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社会有责任为精神障碍患者提供公平的机会和条件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消除对精神障碍患者的歧视和偏见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为患者提供教育、就业、住房等方面的支持</a:t>
                </a:r>
                <a:endParaRPr/>
              </a:p>
            </p:txBody>
          </p:sp>
          <p:pic>
            <p:nvPicPr>
              <p:cNvPr id="26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社会要关注精神卫生法的实施和执行情况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监督和评估精神卫生法的效果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为精神卫生法的完善和发展提供建议和支持</a:t>
                </a:r>
                <a:endParaRPr/>
              </a:p>
            </p:txBody>
          </p:sp>
          <p:pic>
            <p:nvPicPr>
              <p:cNvPr id="27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精神卫生法对家庭和社会的法律责任与义务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精神卫生法的诊断与治疗规范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精神卫生法规定了精神障碍的诊断标准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遵循国际通用的诊断标准和技术规范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保证诊断的准确性和科学性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精神卫生法明确了诊断的程序和流程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保护患者的知情同意权和隐私权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保证诊断过程的公正性和合法性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精神卫生法关注诊断的及时性和合理性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及时发现和处理精神障碍问题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避免误诊和漏诊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精神卫生法的诊断标准与程序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https://d.book118.com/615212233042011112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精神卫生法解读与实务指南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2024-09-18T10:18:29.171</cp:lastPrinted>
  <dcterms:created xsi:type="dcterms:W3CDTF">2024-09-18T02:18:29Z</dcterms:created>
  <dcterms:modified xsi:type="dcterms:W3CDTF">2024-09-18T02:18:31Z</dcterms:modified>
</cp:coreProperties>
</file>