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8B143-90DA-4AF8-9DAB-9E3F7A53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0FD1A-1AF8-4DD7-BA48-E066583E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40284-0429-442E-9361-949BA33D5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FFBD3-8F35-4E06-AB40-636A5405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CBF2E-3AC6-4BBC-9142-4CB09134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6FC7D-69F1-43F1-8CB9-784465DC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63C64-6071-47D4-9552-A716A849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A1763-855C-4B2E-83B5-18635378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BF1EA-78A9-4E6B-9FD3-ADA8CEF8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9FD07-0756-46DB-95AE-87FC1D4B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A697-456D-49E5-8CB6-E8DACEE23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13020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预防和早期干预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208" r="9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老年痴呆是一种神经退行性疾病，主要影响大脑的功能，导致记忆力减退、思维混乱、行为异常等症状。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它通常发生在老年人中，随着年龄的增长，患病风险逐渐增加。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老年痴呆的病程通常是慢性进行性的，对患者的日常生活和工作能力产生严重影响。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什么是老年痴呆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思维混乱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老年痴呆的常见症状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49" b="36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487" r="84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112" r="121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患者常常忘记最近发生的事情，记不住人名、日期等细节。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表现为注意力不集中，语言表达能力下降，难以理解抽象概念。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包括情绪波动、易怒、攻击性行为、焦虑、抑郁等。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患者可能难以完成日常生活中的基本任务，如穿衣、洗澡、做饭等。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老年痴呆的病因尚未完全明确，但遗传、环境因素、慢性疾病等都可能增加患病风险。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老年痴呆不仅对患者的生活质量产生严重影响，还会给家庭和社会带来巨大的负担。随着病情的进展，患者可能需要长期护理和照料，导致家庭成员和护理人员承受巨大的心理和经济压力。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06" r="19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老年痴呆的病因和影响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保持地面干燥、无障碍物，提供稳定的手杖或助行器，避免使用有滑倒风险的地面材料。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防止摔倒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防止烫伤和烧伤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避免进食过快或吃大块食物，确保食物和液体易于咀嚼和吞咽，避免使用过小的纽扣和拉链。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使用低温度的热水和火源，避免使用热水袋和电热毯，确保电器设备远离可燃物品。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提供营养丰富、易于消化的食物，保持充足的水分摄入，避免过度饮酒和吸烟。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定期洗澡、更换衣物和床单，保持口腔和皮肤的清洁卫生，定期修剪指甲和头发。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保持安静、舒适的睡眠环境，建立规律的睡眠习惯，避免使用安眠药和兴奋剂。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与老年人建立良好的沟通关系，倾听他们的感受和需求，给予关心和支持。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通过简单的记忆游戏、拼图等认知活动，帮助老年人保持思维灵活性和记忆力。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鼓励老年人参加社交活动，与家人、朋友和社区成员保持联系，增加他们的社交支持和归属感。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https://d.book118.com/615213020331011113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2024-09-20T18:28:53.688</cp:lastPrinted>
  <dcterms:created xsi:type="dcterms:W3CDTF">2024-09-20T10:28:53Z</dcterms:created>
  <dcterms:modified xsi:type="dcterms:W3CDTF">2024-09-20T10:28:55Z</dcterms:modified>
</cp:coreProperties>
</file>